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53571dda7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7f35fa71a45cc"/>
  </p:sldMasterIdLst>
  <p:sldIdLst>
    <p:sldId xmlns:r="http://schemas.openxmlformats.org/officeDocument/2006/relationships" id="256" r:id="R9226cc68601047f4"/>
    <p:sldId xmlns:r="http://schemas.openxmlformats.org/officeDocument/2006/relationships" id="257" r:id="R44e861a963d2436e"/>
    <p:sldId xmlns:r="http://schemas.openxmlformats.org/officeDocument/2006/relationships" id="258" r:id="R01e27bd034454b91"/>
    <p:sldId xmlns:r="http://schemas.openxmlformats.org/officeDocument/2006/relationships" id="259" r:id="R71dcc9cf04764dbe"/>
    <p:sldId xmlns:r="http://schemas.openxmlformats.org/officeDocument/2006/relationships" id="260" r:id="R076ece3723ed438b"/>
    <p:sldId xmlns:r="http://schemas.openxmlformats.org/officeDocument/2006/relationships" id="261" r:id="R73a992e0f32a40fc"/>
    <p:sldId xmlns:r="http://schemas.openxmlformats.org/officeDocument/2006/relationships" id="262" r:id="R3d42ef487714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7f35fa71a45cc" /><Relationship Type="http://schemas.openxmlformats.org/officeDocument/2006/relationships/slide" Target="/ppt/slides/slide1.xml" Id="R9226cc68601047f4" /><Relationship Type="http://schemas.openxmlformats.org/officeDocument/2006/relationships/slide" Target="/ppt/slides/slide2.xml" Id="R44e861a963d2436e" /><Relationship Type="http://schemas.openxmlformats.org/officeDocument/2006/relationships/slide" Target="/ppt/slides/slide3.xml" Id="R01e27bd034454b91" /><Relationship Type="http://schemas.openxmlformats.org/officeDocument/2006/relationships/slide" Target="/ppt/slides/slide4.xml" Id="R71dcc9cf04764dbe" /><Relationship Type="http://schemas.openxmlformats.org/officeDocument/2006/relationships/slide" Target="/ppt/slides/slide5.xml" Id="R076ece3723ed438b" /><Relationship Type="http://schemas.openxmlformats.org/officeDocument/2006/relationships/slide" Target="/ppt/slides/slide6.xml" Id="R73a992e0f32a40fc" /><Relationship Type="http://schemas.openxmlformats.org/officeDocument/2006/relationships/slide" Target="/ppt/slides/slide7.xml" Id="R3d42ef487714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bda64cb51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211816734fa9" /><Relationship Type="http://schemas.openxmlformats.org/officeDocument/2006/relationships/theme" Target="/ppt/slideMasters/theme/theme1.xml" Id="Ra6545a3a700c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321181673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2785daef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96a87e2b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98080c1b1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bbfd4d1b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faa3676b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6a96d9ed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9447a663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451 473 624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486 791 947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GEORGE EMIL  –  36,3 %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ANNETTE  –  36,1 %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DIDRIK EMIL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RIKKE JOHANNE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956 537 940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