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5838b63de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bd125e24545b9"/>
  </p:sldMasterIdLst>
  <p:sldIdLst>
    <p:sldId xmlns:r="http://schemas.openxmlformats.org/officeDocument/2006/relationships" id="256" r:id="R7b9a7b1014c84c09"/>
    <p:sldId xmlns:r="http://schemas.openxmlformats.org/officeDocument/2006/relationships" id="257" r:id="R3ba7ee4f7356448c"/>
    <p:sldId xmlns:r="http://schemas.openxmlformats.org/officeDocument/2006/relationships" id="258" r:id="Rc1c0b728b83a4196"/>
    <p:sldId xmlns:r="http://schemas.openxmlformats.org/officeDocument/2006/relationships" id="259" r:id="Rd10621159ad64232"/>
    <p:sldId xmlns:r="http://schemas.openxmlformats.org/officeDocument/2006/relationships" id="260" r:id="R3d83fe62b94546c2"/>
    <p:sldId xmlns:r="http://schemas.openxmlformats.org/officeDocument/2006/relationships" id="261" r:id="Rcefb63f441ee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bd125e24545b9" /><Relationship Type="http://schemas.openxmlformats.org/officeDocument/2006/relationships/slide" Target="/ppt/slides/slide1.xml" Id="R7b9a7b1014c84c09" /><Relationship Type="http://schemas.openxmlformats.org/officeDocument/2006/relationships/slide" Target="/ppt/slides/slide2.xml" Id="R3ba7ee4f7356448c" /><Relationship Type="http://schemas.openxmlformats.org/officeDocument/2006/relationships/slide" Target="/ppt/slides/slide3.xml" Id="Rc1c0b728b83a4196" /><Relationship Type="http://schemas.openxmlformats.org/officeDocument/2006/relationships/slide" Target="/ppt/slides/slide4.xml" Id="Rd10621159ad64232" /><Relationship Type="http://schemas.openxmlformats.org/officeDocument/2006/relationships/slide" Target="/ppt/slides/slide5.xml" Id="R3d83fe62b94546c2" /><Relationship Type="http://schemas.openxmlformats.org/officeDocument/2006/relationships/slide" Target="/ppt/slides/slide6.xml" Id="Rcefb63f441ee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f460abac2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9b8316314acc" /><Relationship Type="http://schemas.openxmlformats.org/officeDocument/2006/relationships/theme" Target="/ppt/slideMasters/theme/theme1.xml" Id="Rd37570d7ff8b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99b831631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a87bcaff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6a29526b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e4e04c15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6feab4722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1a9b490e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8c7d2e99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