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c8fe2c225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1cadd1d0448fc"/>
  </p:sldMasterIdLst>
  <p:sldIdLst>
    <p:sldId xmlns:r="http://schemas.openxmlformats.org/officeDocument/2006/relationships" id="256" r:id="R3f074b46ce554eb7"/>
    <p:sldId xmlns:r="http://schemas.openxmlformats.org/officeDocument/2006/relationships" id="257" r:id="Rc34550b6f1f1411c"/>
    <p:sldId xmlns:r="http://schemas.openxmlformats.org/officeDocument/2006/relationships" id="258" r:id="R7e98c0220cd240c9"/>
    <p:sldId xmlns:r="http://schemas.openxmlformats.org/officeDocument/2006/relationships" id="259" r:id="R883c82a394e54290"/>
    <p:sldId xmlns:r="http://schemas.openxmlformats.org/officeDocument/2006/relationships" id="260" r:id="R5121c152c5f642e7"/>
    <p:sldId xmlns:r="http://schemas.openxmlformats.org/officeDocument/2006/relationships" id="261" r:id="Rfbfdf2c9ecd144d4"/>
    <p:sldId xmlns:r="http://schemas.openxmlformats.org/officeDocument/2006/relationships" id="262" r:id="Re71adcdc9332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1cadd1d0448fc" /><Relationship Type="http://schemas.openxmlformats.org/officeDocument/2006/relationships/slide" Target="/ppt/slides/slide1.xml" Id="R3f074b46ce554eb7" /><Relationship Type="http://schemas.openxmlformats.org/officeDocument/2006/relationships/slide" Target="/ppt/slides/slide2.xml" Id="Rc34550b6f1f1411c" /><Relationship Type="http://schemas.openxmlformats.org/officeDocument/2006/relationships/slide" Target="/ppt/slides/slide3.xml" Id="R7e98c0220cd240c9" /><Relationship Type="http://schemas.openxmlformats.org/officeDocument/2006/relationships/slide" Target="/ppt/slides/slide4.xml" Id="R883c82a394e54290" /><Relationship Type="http://schemas.openxmlformats.org/officeDocument/2006/relationships/slide" Target="/ppt/slides/slide5.xml" Id="R5121c152c5f642e7" /><Relationship Type="http://schemas.openxmlformats.org/officeDocument/2006/relationships/slide" Target="/ppt/slides/slide6.xml" Id="Rfbfdf2c9ecd144d4" /><Relationship Type="http://schemas.openxmlformats.org/officeDocument/2006/relationships/slide" Target="/ppt/slides/slide7.xml" Id="Re71adcdc9332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b658804a6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362316e3c4bf0" /><Relationship Type="http://schemas.openxmlformats.org/officeDocument/2006/relationships/theme" Target="/ppt/slideMasters/theme/theme1.xml" Id="R233b06411339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362316e3c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d531bfb2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b3b2436c8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68db7530f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dc60f33b7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aee4f122a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d05b9b4b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545c3fb73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NILSSEN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NILSSEN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NILSSEN EIENDOM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NILSSEN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NILSSEN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NILSSEN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−1 209 646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−1 523 512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24 445 764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35 362 117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NILSSEN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NILSSEN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NILSSEN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956 608 996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NILSSEN EIENDOM AS</a:t>
            </a:r>
          </a:p>
        </p:txBody>
      </p:sp>
    </p:spTree>
  </p:cSld>
  <p:clrMapOvr>
    <a:masterClrMapping xmlns:a="http://schemas.openxmlformats.org/drawingml/2006/main"/>
  </p:clrMapOvr>
</p:sld>
</file>