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6c051fde2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68c3bac4e4d8e"/>
  </p:sldMasterIdLst>
  <p:sldIdLst>
    <p:sldId xmlns:r="http://schemas.openxmlformats.org/officeDocument/2006/relationships" id="256" r:id="R9f11110e175c46df"/>
    <p:sldId xmlns:r="http://schemas.openxmlformats.org/officeDocument/2006/relationships" id="257" r:id="R867e14ba36694d26"/>
    <p:sldId xmlns:r="http://schemas.openxmlformats.org/officeDocument/2006/relationships" id="258" r:id="Rd1dca1ed3a44476f"/>
    <p:sldId xmlns:r="http://schemas.openxmlformats.org/officeDocument/2006/relationships" id="259" r:id="Re487e2e6acca4577"/>
    <p:sldId xmlns:r="http://schemas.openxmlformats.org/officeDocument/2006/relationships" id="260" r:id="R046bb90d1c7347f3"/>
    <p:sldId xmlns:r="http://schemas.openxmlformats.org/officeDocument/2006/relationships" id="261" r:id="Rc344c43d75f14e3c"/>
    <p:sldId xmlns:r="http://schemas.openxmlformats.org/officeDocument/2006/relationships" id="262" r:id="Rbabe664eef44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68c3bac4e4d8e" /><Relationship Type="http://schemas.openxmlformats.org/officeDocument/2006/relationships/slide" Target="/ppt/slides/slide1.xml" Id="R9f11110e175c46df" /><Relationship Type="http://schemas.openxmlformats.org/officeDocument/2006/relationships/slide" Target="/ppt/slides/slide2.xml" Id="R867e14ba36694d26" /><Relationship Type="http://schemas.openxmlformats.org/officeDocument/2006/relationships/slide" Target="/ppt/slides/slide3.xml" Id="Rd1dca1ed3a44476f" /><Relationship Type="http://schemas.openxmlformats.org/officeDocument/2006/relationships/slide" Target="/ppt/slides/slide4.xml" Id="Re487e2e6acca4577" /><Relationship Type="http://schemas.openxmlformats.org/officeDocument/2006/relationships/slide" Target="/ppt/slides/slide5.xml" Id="R046bb90d1c7347f3" /><Relationship Type="http://schemas.openxmlformats.org/officeDocument/2006/relationships/slide" Target="/ppt/slides/slide6.xml" Id="Rc344c43d75f14e3c" /><Relationship Type="http://schemas.openxmlformats.org/officeDocument/2006/relationships/slide" Target="/ppt/slides/slide7.xml" Id="Rbabe664eef44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56d627a51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1e716f124403" /><Relationship Type="http://schemas.openxmlformats.org/officeDocument/2006/relationships/theme" Target="/ppt/slideMasters/theme/theme1.xml" Id="R5d5a6e81a20b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e1e716f12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ce0f4eba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3924eb8e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473a9dd37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7a55e96c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d4301fb9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b6220460f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c8f00386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SOLREGN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SOLREGN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24 763 479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4 707 696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9 488 352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 –  71,7 %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RIAN SANDRA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956 623 103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