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72f6f3fdb4c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1fc83cf2a84c1a"/>
  </p:sldMasterIdLst>
  <p:sldIdLst>
    <p:sldId xmlns:r="http://schemas.openxmlformats.org/officeDocument/2006/relationships" id="256" r:id="R35d4bdd22e8246b2"/>
    <p:sldId xmlns:r="http://schemas.openxmlformats.org/officeDocument/2006/relationships" id="257" r:id="R4c84ebf756b44350"/>
    <p:sldId xmlns:r="http://schemas.openxmlformats.org/officeDocument/2006/relationships" id="258" r:id="Rba110181423b463e"/>
    <p:sldId xmlns:r="http://schemas.openxmlformats.org/officeDocument/2006/relationships" id="259" r:id="Rd7bd74d80a0946a0"/>
    <p:sldId xmlns:r="http://schemas.openxmlformats.org/officeDocument/2006/relationships" id="260" r:id="R0c64053aca92498e"/>
    <p:sldId xmlns:r="http://schemas.openxmlformats.org/officeDocument/2006/relationships" id="261" r:id="R1ef614e6fbe14f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fc83cf2a84c1a" /><Relationship Type="http://schemas.openxmlformats.org/officeDocument/2006/relationships/slide" Target="/ppt/slides/slide1.xml" Id="R35d4bdd22e8246b2" /><Relationship Type="http://schemas.openxmlformats.org/officeDocument/2006/relationships/slide" Target="/ppt/slides/slide2.xml" Id="R4c84ebf756b44350" /><Relationship Type="http://schemas.openxmlformats.org/officeDocument/2006/relationships/slide" Target="/ppt/slides/slide3.xml" Id="Rba110181423b463e" /><Relationship Type="http://schemas.openxmlformats.org/officeDocument/2006/relationships/slide" Target="/ppt/slides/slide4.xml" Id="Rd7bd74d80a0946a0" /><Relationship Type="http://schemas.openxmlformats.org/officeDocument/2006/relationships/slide" Target="/ppt/slides/slide5.xml" Id="R0c64053aca92498e" /><Relationship Type="http://schemas.openxmlformats.org/officeDocument/2006/relationships/slide" Target="/ppt/slides/slide6.xml" Id="R1ef614e6fbe14f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66e68fdd94a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b9b0adc044048" /><Relationship Type="http://schemas.openxmlformats.org/officeDocument/2006/relationships/theme" Target="/ppt/slideMasters/theme/theme1.xml" Id="R027d0df637b845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eb9b0adc0440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e5ccd201c43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82975ff134c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35721222948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6f09ad1c1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fd87c355349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7766fca38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SECURITIES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info@paretosec.com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www.paretosec.com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956 632 374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SECURITIES AS</a:t>
            </a:r>
          </a:p>
        </p:txBody>
      </p:sp>
    </p:spTree>
  </p:cSld>
  <p:clrMapOvr>
    <a:masterClrMapping xmlns:a="http://schemas.openxmlformats.org/drawingml/2006/main"/>
  </p:clrMapOvr>
</p:sld>
</file>