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af70a47d4e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6e1dde9c074304"/>
  </p:sldMasterIdLst>
  <p:sldIdLst>
    <p:sldId xmlns:r="http://schemas.openxmlformats.org/officeDocument/2006/relationships" id="256" r:id="R2811f0c4c32d4ffe"/>
    <p:sldId xmlns:r="http://schemas.openxmlformats.org/officeDocument/2006/relationships" id="257" r:id="R253f88b8d6374dea"/>
    <p:sldId xmlns:r="http://schemas.openxmlformats.org/officeDocument/2006/relationships" id="258" r:id="Rf01035d79c9d4e58"/>
    <p:sldId xmlns:r="http://schemas.openxmlformats.org/officeDocument/2006/relationships" id="259" r:id="R17ebf7d9259b404d"/>
    <p:sldId xmlns:r="http://schemas.openxmlformats.org/officeDocument/2006/relationships" id="260" r:id="Ree4e4cabefae4e04"/>
    <p:sldId xmlns:r="http://schemas.openxmlformats.org/officeDocument/2006/relationships" id="261" r:id="R7928382c94034a08"/>
    <p:sldId xmlns:r="http://schemas.openxmlformats.org/officeDocument/2006/relationships" id="262" r:id="Rd91967dc4aa4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6e1dde9c074304" /><Relationship Type="http://schemas.openxmlformats.org/officeDocument/2006/relationships/slide" Target="/ppt/slides/slide1.xml" Id="R2811f0c4c32d4ffe" /><Relationship Type="http://schemas.openxmlformats.org/officeDocument/2006/relationships/slide" Target="/ppt/slides/slide2.xml" Id="R253f88b8d6374dea" /><Relationship Type="http://schemas.openxmlformats.org/officeDocument/2006/relationships/slide" Target="/ppt/slides/slide3.xml" Id="Rf01035d79c9d4e58" /><Relationship Type="http://schemas.openxmlformats.org/officeDocument/2006/relationships/slide" Target="/ppt/slides/slide4.xml" Id="R17ebf7d9259b404d" /><Relationship Type="http://schemas.openxmlformats.org/officeDocument/2006/relationships/slide" Target="/ppt/slides/slide5.xml" Id="Ree4e4cabefae4e04" /><Relationship Type="http://schemas.openxmlformats.org/officeDocument/2006/relationships/slide" Target="/ppt/slides/slide6.xml" Id="R7928382c94034a08" /><Relationship Type="http://schemas.openxmlformats.org/officeDocument/2006/relationships/slide" Target="/ppt/slides/slide7.xml" Id="Rd91967dc4aa4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7d37e5d5f47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e39c2a32d48c5" /><Relationship Type="http://schemas.openxmlformats.org/officeDocument/2006/relationships/theme" Target="/ppt/slideMasters/theme/theme1.xml" Id="R81feb1d0eddc4f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e39c2a32d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61039b7a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05fc4ea124e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1fadc065c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c1a79904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d503f79e2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be90be020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0c3f77354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SECURITIES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582 355 000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KLEVSUND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BAKKEJORD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EMIS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BIELKEVÄGENINVEST AB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www.paretosec.com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956 632 374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SECURITIES AS</a:t>
            </a:r>
          </a:p>
        </p:txBody>
      </p:sp>
    </p:spTree>
  </p:cSld>
  <p:clrMapOvr>
    <a:masterClrMapping xmlns:a="http://schemas.openxmlformats.org/drawingml/2006/main"/>
  </p:clrMapOvr>
</p:sld>
</file>