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ec489cd9964e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2f63013c5748f6"/>
  </p:sldMasterIdLst>
  <p:sldIdLst>
    <p:sldId xmlns:r="http://schemas.openxmlformats.org/officeDocument/2006/relationships" id="256" r:id="Ra1016deef7cb45d9"/>
    <p:sldId xmlns:r="http://schemas.openxmlformats.org/officeDocument/2006/relationships" id="257" r:id="R8684807ab5e54b32"/>
    <p:sldId xmlns:r="http://schemas.openxmlformats.org/officeDocument/2006/relationships" id="258" r:id="R48f615b5ff244284"/>
    <p:sldId xmlns:r="http://schemas.openxmlformats.org/officeDocument/2006/relationships" id="259" r:id="R622104123e684805"/>
    <p:sldId xmlns:r="http://schemas.openxmlformats.org/officeDocument/2006/relationships" id="260" r:id="R765d41c86ee74e35"/>
    <p:sldId xmlns:r="http://schemas.openxmlformats.org/officeDocument/2006/relationships" id="261" r:id="R7e2cdf6111f24011"/>
    <p:sldId xmlns:r="http://schemas.openxmlformats.org/officeDocument/2006/relationships" id="262" r:id="R077c30c7482448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f63013c5748f6" /><Relationship Type="http://schemas.openxmlformats.org/officeDocument/2006/relationships/slide" Target="/ppt/slides/slide1.xml" Id="Ra1016deef7cb45d9" /><Relationship Type="http://schemas.openxmlformats.org/officeDocument/2006/relationships/slide" Target="/ppt/slides/slide2.xml" Id="R8684807ab5e54b32" /><Relationship Type="http://schemas.openxmlformats.org/officeDocument/2006/relationships/slide" Target="/ppt/slides/slide3.xml" Id="R48f615b5ff244284" /><Relationship Type="http://schemas.openxmlformats.org/officeDocument/2006/relationships/slide" Target="/ppt/slides/slide4.xml" Id="R622104123e684805" /><Relationship Type="http://schemas.openxmlformats.org/officeDocument/2006/relationships/slide" Target="/ppt/slides/slide5.xml" Id="R765d41c86ee74e35" /><Relationship Type="http://schemas.openxmlformats.org/officeDocument/2006/relationships/slide" Target="/ppt/slides/slide6.xml" Id="R7e2cdf6111f24011" /><Relationship Type="http://schemas.openxmlformats.org/officeDocument/2006/relationships/slide" Target="/ppt/slides/slide7.xml" Id="R077c30c7482448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2489329ed4e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7278cb40045c9" /><Relationship Type="http://schemas.openxmlformats.org/officeDocument/2006/relationships/theme" Target="/ppt/slideMasters/theme/theme1.xml" Id="R6cf5d2b0d67445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c7278cb40045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3613e6a994f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38068914645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93f339d6a49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4e2700d334d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50949aca543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1d8166c934c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882535ac446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SIKA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SIKA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7 327 683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136 290 038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136 299 079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BJØNNESS  –  38,5 %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BJØNNESS  –  38,5 %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BJØNNESS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BJØNNESS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BJØNNESS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Bryns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74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sigurd.bjonness@sfjbb.net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956 707 773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