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7a1e328f8342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7334a16e9d4ae3"/>
  </p:sldMasterIdLst>
  <p:sldIdLst>
    <p:sldId xmlns:r="http://schemas.openxmlformats.org/officeDocument/2006/relationships" id="256" r:id="R9e1069eddc604707"/>
    <p:sldId xmlns:r="http://schemas.openxmlformats.org/officeDocument/2006/relationships" id="257" r:id="Re69a6dcdf1704796"/>
    <p:sldId xmlns:r="http://schemas.openxmlformats.org/officeDocument/2006/relationships" id="258" r:id="R9cc5c003659f4d94"/>
    <p:sldId xmlns:r="http://schemas.openxmlformats.org/officeDocument/2006/relationships" id="259" r:id="Rb8da3432a7c3410b"/>
    <p:sldId xmlns:r="http://schemas.openxmlformats.org/officeDocument/2006/relationships" id="260" r:id="R88efb4faeb134d4c"/>
    <p:sldId xmlns:r="http://schemas.openxmlformats.org/officeDocument/2006/relationships" id="261" r:id="R2610905c7afa4d18"/>
    <p:sldId xmlns:r="http://schemas.openxmlformats.org/officeDocument/2006/relationships" id="262" r:id="Raec1bc01f4b44b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7334a16e9d4ae3" /><Relationship Type="http://schemas.openxmlformats.org/officeDocument/2006/relationships/slide" Target="/ppt/slides/slide1.xml" Id="R9e1069eddc604707" /><Relationship Type="http://schemas.openxmlformats.org/officeDocument/2006/relationships/slide" Target="/ppt/slides/slide2.xml" Id="Re69a6dcdf1704796" /><Relationship Type="http://schemas.openxmlformats.org/officeDocument/2006/relationships/slide" Target="/ppt/slides/slide3.xml" Id="R9cc5c003659f4d94" /><Relationship Type="http://schemas.openxmlformats.org/officeDocument/2006/relationships/slide" Target="/ppt/slides/slide4.xml" Id="Rb8da3432a7c3410b" /><Relationship Type="http://schemas.openxmlformats.org/officeDocument/2006/relationships/slide" Target="/ppt/slides/slide5.xml" Id="R88efb4faeb134d4c" /><Relationship Type="http://schemas.openxmlformats.org/officeDocument/2006/relationships/slide" Target="/ppt/slides/slide6.xml" Id="R2610905c7afa4d18" /><Relationship Type="http://schemas.openxmlformats.org/officeDocument/2006/relationships/slide" Target="/ppt/slides/slide7.xml" Id="Raec1bc01f4b44b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49682cca634d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9a12cf6294ba4" /><Relationship Type="http://schemas.openxmlformats.org/officeDocument/2006/relationships/theme" Target="/ppt/slideMasters/theme/theme1.xml" Id="R85c1634b382045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69a12cf6294b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5f6cb2e514b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6ec7137d542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f1ed5b86a41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6e9f0047a46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fe9d7c8154b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6c7ec084341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2327bce8f43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GAUPEN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GAUPEN HOLDING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−157 595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2 973 800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97 173 513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99 571 747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 FRYDENLUND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Strandsagvegen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2383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reidar@gaupenholding.no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956 771 625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GAUPEN HOLDING AS</a:t>
            </a:r>
          </a:p>
        </p:txBody>
      </p:sp>
    </p:spTree>
  </p:cSld>
  <p:clrMapOvr>
    <a:masterClrMapping xmlns:a="http://schemas.openxmlformats.org/drawingml/2006/main"/>
  </p:clrMapOvr>
</p:sld>
</file>