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0c6937c61545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21bba8c0204486"/>
  </p:sldMasterIdLst>
  <p:sldIdLst>
    <p:sldId xmlns:r="http://schemas.openxmlformats.org/officeDocument/2006/relationships" id="256" r:id="R8de543bfe8f14319"/>
    <p:sldId xmlns:r="http://schemas.openxmlformats.org/officeDocument/2006/relationships" id="257" r:id="Rc79ff213f4114c9e"/>
    <p:sldId xmlns:r="http://schemas.openxmlformats.org/officeDocument/2006/relationships" id="258" r:id="Rea89f4a1c5bd4ae4"/>
    <p:sldId xmlns:r="http://schemas.openxmlformats.org/officeDocument/2006/relationships" id="259" r:id="R7dd7224fe85541aa"/>
    <p:sldId xmlns:r="http://schemas.openxmlformats.org/officeDocument/2006/relationships" id="260" r:id="R4921d97241bb483d"/>
    <p:sldId xmlns:r="http://schemas.openxmlformats.org/officeDocument/2006/relationships" id="261" r:id="R6cd6428e0db843a4"/>
    <p:sldId xmlns:r="http://schemas.openxmlformats.org/officeDocument/2006/relationships" id="262" r:id="R584b979ef50845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21bba8c0204486" /><Relationship Type="http://schemas.openxmlformats.org/officeDocument/2006/relationships/slide" Target="/ppt/slides/slide1.xml" Id="R8de543bfe8f14319" /><Relationship Type="http://schemas.openxmlformats.org/officeDocument/2006/relationships/slide" Target="/ppt/slides/slide2.xml" Id="Rc79ff213f4114c9e" /><Relationship Type="http://schemas.openxmlformats.org/officeDocument/2006/relationships/slide" Target="/ppt/slides/slide3.xml" Id="Rea89f4a1c5bd4ae4" /><Relationship Type="http://schemas.openxmlformats.org/officeDocument/2006/relationships/slide" Target="/ppt/slides/slide4.xml" Id="R7dd7224fe85541aa" /><Relationship Type="http://schemas.openxmlformats.org/officeDocument/2006/relationships/slide" Target="/ppt/slides/slide5.xml" Id="R4921d97241bb483d" /><Relationship Type="http://schemas.openxmlformats.org/officeDocument/2006/relationships/slide" Target="/ppt/slides/slide6.xml" Id="R6cd6428e0db843a4" /><Relationship Type="http://schemas.openxmlformats.org/officeDocument/2006/relationships/slide" Target="/ppt/slides/slide7.xml" Id="R584b979ef50845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1ed47d91340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fe5ea6bc54399" /><Relationship Type="http://schemas.openxmlformats.org/officeDocument/2006/relationships/theme" Target="/ppt/slideMasters/theme/theme1.xml" Id="R1995acbebee14b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ffe5ea6bc543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49810c4e44c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363a2fd7147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a2beba06446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eab689b6042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8dcfb6f9344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90501d12d4b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4c636296040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BO-TEKNIKK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BO-TEKNIKK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BO-TEKNIKK AS ble etablert [år] og holder til i Inndyr.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BO-TEKNIKK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BO-TEKNIKK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BO-TEKNIKK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7 264 738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−434 825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−681 531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937 687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3 583 153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BO-TEKNIKK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TOTAL NORD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BO-TEKNIKK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Sjømyra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8140 Inndyr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956 904 811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BO-TEKNIKK AS</a:t>
            </a:r>
          </a:p>
        </p:txBody>
      </p:sp>
    </p:spTree>
  </p:cSld>
  <p:clrMapOvr>
    <a:masterClrMapping xmlns:a="http://schemas.openxmlformats.org/drawingml/2006/main"/>
  </p:clrMapOvr>
</p:sld>
</file>