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58f6cdca7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dfac3c949d49ad"/>
  </p:sldMasterIdLst>
  <p:sldIdLst>
    <p:sldId xmlns:r="http://schemas.openxmlformats.org/officeDocument/2006/relationships" id="256" r:id="R000325626c2044f7"/>
    <p:sldId xmlns:r="http://schemas.openxmlformats.org/officeDocument/2006/relationships" id="257" r:id="R140fac05045e496a"/>
    <p:sldId xmlns:r="http://schemas.openxmlformats.org/officeDocument/2006/relationships" id="258" r:id="R4aaf0bf788b64259"/>
    <p:sldId xmlns:r="http://schemas.openxmlformats.org/officeDocument/2006/relationships" id="259" r:id="R33e435b9e1954afe"/>
    <p:sldId xmlns:r="http://schemas.openxmlformats.org/officeDocument/2006/relationships" id="260" r:id="Rfb8595bdcb9041cc"/>
    <p:sldId xmlns:r="http://schemas.openxmlformats.org/officeDocument/2006/relationships" id="261" r:id="R54199b32a4f544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fac3c949d49ad" /><Relationship Type="http://schemas.openxmlformats.org/officeDocument/2006/relationships/slide" Target="/ppt/slides/slide1.xml" Id="R000325626c2044f7" /><Relationship Type="http://schemas.openxmlformats.org/officeDocument/2006/relationships/slide" Target="/ppt/slides/slide2.xml" Id="R140fac05045e496a" /><Relationship Type="http://schemas.openxmlformats.org/officeDocument/2006/relationships/slide" Target="/ppt/slides/slide3.xml" Id="R4aaf0bf788b64259" /><Relationship Type="http://schemas.openxmlformats.org/officeDocument/2006/relationships/slide" Target="/ppt/slides/slide4.xml" Id="R33e435b9e1954afe" /><Relationship Type="http://schemas.openxmlformats.org/officeDocument/2006/relationships/slide" Target="/ppt/slides/slide5.xml" Id="Rfb8595bdcb9041cc" /><Relationship Type="http://schemas.openxmlformats.org/officeDocument/2006/relationships/slide" Target="/ppt/slides/slide6.xml" Id="R54199b32a4f544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6aca8bb6f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8d368d024e47" /><Relationship Type="http://schemas.openxmlformats.org/officeDocument/2006/relationships/theme" Target="/ppt/slideMasters/theme/theme1.xml" Id="Ra899c96f318d41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fc8d368d02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11a8280144a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f9a68bbbc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74b416784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64508379f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26564b92146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9321a7c5549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SUNDE GJENVINNING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GJENVINNING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 GJENVINNING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GJENVINNING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GJENVINNING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GJENVINNING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VIDAR SUNDE HOLDING AS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SPAREBANK  –  34,3 %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HELLIK TEIGEN AS  –  17,2 %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SKJEIE KJETIL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GJENVINNING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956 981 921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GJENVINNING AS</a:t>
            </a:r>
          </a:p>
        </p:txBody>
      </p:sp>
    </p:spTree>
  </p:cSld>
  <p:clrMapOvr>
    <a:masterClrMapping xmlns:a="http://schemas.openxmlformats.org/drawingml/2006/main"/>
  </p:clrMapOvr>
</p:sld>
</file>