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97555d8c34a48c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f6e5bf6049b46c3"/>
  </p:sldMasterIdLst>
  <p:sldIdLst>
    <p:sldId xmlns:r="http://schemas.openxmlformats.org/officeDocument/2006/relationships" id="256" r:id="Refede2eb4c214563"/>
    <p:sldId xmlns:r="http://schemas.openxmlformats.org/officeDocument/2006/relationships" id="257" r:id="Rf4de2d43790a402f"/>
    <p:sldId xmlns:r="http://schemas.openxmlformats.org/officeDocument/2006/relationships" id="258" r:id="Rcc2b581e432c4549"/>
    <p:sldId xmlns:r="http://schemas.openxmlformats.org/officeDocument/2006/relationships" id="259" r:id="R0c2bdd9374694f3e"/>
    <p:sldId xmlns:r="http://schemas.openxmlformats.org/officeDocument/2006/relationships" id="260" r:id="R783e9d99a8c34d4d"/>
    <p:sldId xmlns:r="http://schemas.openxmlformats.org/officeDocument/2006/relationships" id="261" r:id="R2d057312dc924cea"/>
    <p:sldId xmlns:r="http://schemas.openxmlformats.org/officeDocument/2006/relationships" id="262" r:id="R1679b2bd7b9046c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f6e5bf6049b46c3" /><Relationship Type="http://schemas.openxmlformats.org/officeDocument/2006/relationships/slide" Target="/ppt/slides/slide1.xml" Id="Refede2eb4c214563" /><Relationship Type="http://schemas.openxmlformats.org/officeDocument/2006/relationships/slide" Target="/ppt/slides/slide2.xml" Id="Rf4de2d43790a402f" /><Relationship Type="http://schemas.openxmlformats.org/officeDocument/2006/relationships/slide" Target="/ppt/slides/slide3.xml" Id="Rcc2b581e432c4549" /><Relationship Type="http://schemas.openxmlformats.org/officeDocument/2006/relationships/slide" Target="/ppt/slides/slide4.xml" Id="R0c2bdd9374694f3e" /><Relationship Type="http://schemas.openxmlformats.org/officeDocument/2006/relationships/slide" Target="/ppt/slides/slide5.xml" Id="R783e9d99a8c34d4d" /><Relationship Type="http://schemas.openxmlformats.org/officeDocument/2006/relationships/slide" Target="/ppt/slides/slide6.xml" Id="R2d057312dc924cea" /><Relationship Type="http://schemas.openxmlformats.org/officeDocument/2006/relationships/slide" Target="/ppt/slides/slide7.xml" Id="R1679b2bd7b9046c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6bdf9b285394b4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760a93720f4e16" /><Relationship Type="http://schemas.openxmlformats.org/officeDocument/2006/relationships/theme" Target="/ppt/slideMasters/theme/theme1.xml" Id="Red4b6da9d229480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7760a93720f4e1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3dd1207919434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8f38ffbafe46c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307b5156f84f2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735e34e4b34d0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87fba29da14be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7b438e4300469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9a96e655c5414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 SNØRTELAND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 SNØRTELAND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 SNØRTELAND AS ble etablert [år] og holder til i Skudeneshavn.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 SNØRTELAND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 SNØRTELAND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 SNØRTELAND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21 606 666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1 773 066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1 564 481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5 710 497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9 299 435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 SNØRTELAND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HARALD MATHIAS SNØRTELAND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R. SNØRTELAND HOLDING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 SNØRTELAND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Kirkevegen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4280 Skudeneshavn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reidar@slakteren.com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956 986 435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 SNØRTELAND AS</a:t>
            </a:r>
          </a:p>
        </p:txBody>
      </p:sp>
    </p:spTree>
  </p:cSld>
  <p:clrMapOvr>
    <a:masterClrMapping xmlns:a="http://schemas.openxmlformats.org/drawingml/2006/main"/>
  </p:clrMapOvr>
</p:sld>
</file>