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c192f56f4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2ebb1b2b94e37"/>
  </p:sldMasterIdLst>
  <p:sldIdLst>
    <p:sldId xmlns:r="http://schemas.openxmlformats.org/officeDocument/2006/relationships" id="256" r:id="R47c9df47c1cf418e"/>
    <p:sldId xmlns:r="http://schemas.openxmlformats.org/officeDocument/2006/relationships" id="257" r:id="R992df57df41f44aa"/>
    <p:sldId xmlns:r="http://schemas.openxmlformats.org/officeDocument/2006/relationships" id="258" r:id="Ra98402405c8c48a2"/>
    <p:sldId xmlns:r="http://schemas.openxmlformats.org/officeDocument/2006/relationships" id="259" r:id="Rf04793bf57b14b41"/>
    <p:sldId xmlns:r="http://schemas.openxmlformats.org/officeDocument/2006/relationships" id="260" r:id="Raefe63676a7a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2ebb1b2b94e37" /><Relationship Type="http://schemas.openxmlformats.org/officeDocument/2006/relationships/slide" Target="/ppt/slides/slide1.xml" Id="R47c9df47c1cf418e" /><Relationship Type="http://schemas.openxmlformats.org/officeDocument/2006/relationships/slide" Target="/ppt/slides/slide2.xml" Id="R992df57df41f44aa" /><Relationship Type="http://schemas.openxmlformats.org/officeDocument/2006/relationships/slide" Target="/ppt/slides/slide3.xml" Id="Ra98402405c8c48a2" /><Relationship Type="http://schemas.openxmlformats.org/officeDocument/2006/relationships/slide" Target="/ppt/slides/slide4.xml" Id="Rf04793bf57b14b41" /><Relationship Type="http://schemas.openxmlformats.org/officeDocument/2006/relationships/slide" Target="/ppt/slides/slide5.xml" Id="Raefe63676a7a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53516a6a5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4aaa196d4480" /><Relationship Type="http://schemas.openxmlformats.org/officeDocument/2006/relationships/theme" Target="/ppt/slideMasters/theme/theme1.xml" Id="R574520e4c42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84aaa196d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0987e47e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03e48b5d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e193e751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aea3200b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5a9aee281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BRANNKASSE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hallgeir.mythe@gjensidige.no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957 091 148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