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8b9d13f602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8ae30bc13d46e8"/>
  </p:sldMasterIdLst>
  <p:sldIdLst>
    <p:sldId xmlns:r="http://schemas.openxmlformats.org/officeDocument/2006/relationships" id="256" r:id="R5377c23902094bf7"/>
    <p:sldId xmlns:r="http://schemas.openxmlformats.org/officeDocument/2006/relationships" id="257" r:id="R0c14f2cdf6a543d7"/>
    <p:sldId xmlns:r="http://schemas.openxmlformats.org/officeDocument/2006/relationships" id="258" r:id="R16c39ad7dd5b463d"/>
    <p:sldId xmlns:r="http://schemas.openxmlformats.org/officeDocument/2006/relationships" id="259" r:id="R61fe8e4a229f44bc"/>
    <p:sldId xmlns:r="http://schemas.openxmlformats.org/officeDocument/2006/relationships" id="260" r:id="Rc26daff7c3df44c9"/>
    <p:sldId xmlns:r="http://schemas.openxmlformats.org/officeDocument/2006/relationships" id="261" r:id="R9a57dadb5a41487e"/>
    <p:sldId xmlns:r="http://schemas.openxmlformats.org/officeDocument/2006/relationships" id="262" r:id="Rb22d82c3201c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ae30bc13d46e8" /><Relationship Type="http://schemas.openxmlformats.org/officeDocument/2006/relationships/slide" Target="/ppt/slides/slide1.xml" Id="R5377c23902094bf7" /><Relationship Type="http://schemas.openxmlformats.org/officeDocument/2006/relationships/slide" Target="/ppt/slides/slide2.xml" Id="R0c14f2cdf6a543d7" /><Relationship Type="http://schemas.openxmlformats.org/officeDocument/2006/relationships/slide" Target="/ppt/slides/slide3.xml" Id="R16c39ad7dd5b463d" /><Relationship Type="http://schemas.openxmlformats.org/officeDocument/2006/relationships/slide" Target="/ppt/slides/slide4.xml" Id="R61fe8e4a229f44bc" /><Relationship Type="http://schemas.openxmlformats.org/officeDocument/2006/relationships/slide" Target="/ppt/slides/slide5.xml" Id="Rc26daff7c3df44c9" /><Relationship Type="http://schemas.openxmlformats.org/officeDocument/2006/relationships/slide" Target="/ppt/slides/slide6.xml" Id="R9a57dadb5a41487e" /><Relationship Type="http://schemas.openxmlformats.org/officeDocument/2006/relationships/slide" Target="/ppt/slides/slide7.xml" Id="Rb22d82c3201c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c80cb45dd4b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1a22adf2c4ec6" /><Relationship Type="http://schemas.openxmlformats.org/officeDocument/2006/relationships/theme" Target="/ppt/slideMasters/theme/theme1.xml" Id="R99b9f35e631e4e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1a22adf2c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cce48a6ec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cb32105bb4c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3331b7e6c44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060af83984a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8646b3f5f43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cd774a89545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8c04246a545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206 874 240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11 485 086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13 916 978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7 834 075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75 420 691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business@amesto.no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www.amestoaccounthouse.no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957 170 005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