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d3bc4bb4a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f1b65b99c4b75"/>
  </p:sldMasterIdLst>
  <p:sldIdLst>
    <p:sldId xmlns:r="http://schemas.openxmlformats.org/officeDocument/2006/relationships" id="256" r:id="R2f9c54ddd0264491"/>
    <p:sldId xmlns:r="http://schemas.openxmlformats.org/officeDocument/2006/relationships" id="257" r:id="Rdfe4293731fa41a3"/>
    <p:sldId xmlns:r="http://schemas.openxmlformats.org/officeDocument/2006/relationships" id="258" r:id="R7f4d506748e24afd"/>
    <p:sldId xmlns:r="http://schemas.openxmlformats.org/officeDocument/2006/relationships" id="259" r:id="Re6b20b493c8f4259"/>
    <p:sldId xmlns:r="http://schemas.openxmlformats.org/officeDocument/2006/relationships" id="260" r:id="Rc93e15f5c83e473d"/>
    <p:sldId xmlns:r="http://schemas.openxmlformats.org/officeDocument/2006/relationships" id="261" r:id="R66a35868f757483b"/>
    <p:sldId xmlns:r="http://schemas.openxmlformats.org/officeDocument/2006/relationships" id="262" r:id="R7be5e775afb2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f1b65b99c4b75" /><Relationship Type="http://schemas.openxmlformats.org/officeDocument/2006/relationships/slide" Target="/ppt/slides/slide1.xml" Id="R2f9c54ddd0264491" /><Relationship Type="http://schemas.openxmlformats.org/officeDocument/2006/relationships/slide" Target="/ppt/slides/slide2.xml" Id="Rdfe4293731fa41a3" /><Relationship Type="http://schemas.openxmlformats.org/officeDocument/2006/relationships/slide" Target="/ppt/slides/slide3.xml" Id="R7f4d506748e24afd" /><Relationship Type="http://schemas.openxmlformats.org/officeDocument/2006/relationships/slide" Target="/ppt/slides/slide4.xml" Id="Re6b20b493c8f4259" /><Relationship Type="http://schemas.openxmlformats.org/officeDocument/2006/relationships/slide" Target="/ppt/slides/slide5.xml" Id="Rc93e15f5c83e473d" /><Relationship Type="http://schemas.openxmlformats.org/officeDocument/2006/relationships/slide" Target="/ppt/slides/slide6.xml" Id="R66a35868f757483b" /><Relationship Type="http://schemas.openxmlformats.org/officeDocument/2006/relationships/slide" Target="/ppt/slides/slide7.xml" Id="R7be5e775afb2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67ec7562c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cd95901948c1" /><Relationship Type="http://schemas.openxmlformats.org/officeDocument/2006/relationships/theme" Target="/ppt/slideMasters/theme/theme1.xml" Id="R06387e6063e4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2cd959019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dddfd637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5d9252f5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85cd6bcf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fb762445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0c9e9733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2546305f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310eee575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KARDIOKONSULT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KARDIOKONSULT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1 240 077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4 010 721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ANTON SIRNES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Vesterøyveien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pas@cardio.no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957 207 529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KARDIOKONSULT AS</a:t>
            </a:r>
          </a:p>
        </p:txBody>
      </p:sp>
    </p:spTree>
  </p:cSld>
  <p:clrMapOvr>
    <a:masterClrMapping xmlns:a="http://schemas.openxmlformats.org/drawingml/2006/main"/>
  </p:clrMapOvr>
</p:sld>
</file>