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b494ddabb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1ae9e417e49f1"/>
  </p:sldMasterIdLst>
  <p:sldIdLst>
    <p:sldId xmlns:r="http://schemas.openxmlformats.org/officeDocument/2006/relationships" id="256" r:id="R675343d75e0346b6"/>
    <p:sldId xmlns:r="http://schemas.openxmlformats.org/officeDocument/2006/relationships" id="257" r:id="Rd48fe1ebd6fa4f50"/>
    <p:sldId xmlns:r="http://schemas.openxmlformats.org/officeDocument/2006/relationships" id="258" r:id="R68b2977cfe414a89"/>
    <p:sldId xmlns:r="http://schemas.openxmlformats.org/officeDocument/2006/relationships" id="259" r:id="R95b88d0b4d6a4e2d"/>
    <p:sldId xmlns:r="http://schemas.openxmlformats.org/officeDocument/2006/relationships" id="260" r:id="R171a706ffc09459a"/>
    <p:sldId xmlns:r="http://schemas.openxmlformats.org/officeDocument/2006/relationships" id="261" r:id="R13207d0de2624206"/>
    <p:sldId xmlns:r="http://schemas.openxmlformats.org/officeDocument/2006/relationships" id="262" r:id="R3c271faad0dc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1ae9e417e49f1" /><Relationship Type="http://schemas.openxmlformats.org/officeDocument/2006/relationships/slide" Target="/ppt/slides/slide1.xml" Id="R675343d75e0346b6" /><Relationship Type="http://schemas.openxmlformats.org/officeDocument/2006/relationships/slide" Target="/ppt/slides/slide2.xml" Id="Rd48fe1ebd6fa4f50" /><Relationship Type="http://schemas.openxmlformats.org/officeDocument/2006/relationships/slide" Target="/ppt/slides/slide3.xml" Id="R68b2977cfe414a89" /><Relationship Type="http://schemas.openxmlformats.org/officeDocument/2006/relationships/slide" Target="/ppt/slides/slide4.xml" Id="R95b88d0b4d6a4e2d" /><Relationship Type="http://schemas.openxmlformats.org/officeDocument/2006/relationships/slide" Target="/ppt/slides/slide5.xml" Id="R171a706ffc09459a" /><Relationship Type="http://schemas.openxmlformats.org/officeDocument/2006/relationships/slide" Target="/ppt/slides/slide6.xml" Id="R13207d0de2624206" /><Relationship Type="http://schemas.openxmlformats.org/officeDocument/2006/relationships/slide" Target="/ppt/slides/slide7.xml" Id="R3c271faad0dc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97c1039ce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95123f968465f" /><Relationship Type="http://schemas.openxmlformats.org/officeDocument/2006/relationships/theme" Target="/ppt/slideMasters/theme/theme1.xml" Id="R073bbf90e9fe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95123f968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756c290c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c86994d9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c339b3365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9a399b272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e36a550f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bf16bd68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7b1e60087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MAGNUSSEN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MAGNUSSEN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3 735 198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MAGNUSSEN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Th. Sommerschields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70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arnstein@oekhuset.no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www.oekhuset.no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957 219 438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