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bda6b36e2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33996bb3444f9"/>
  </p:sldMasterIdLst>
  <p:sldIdLst>
    <p:sldId xmlns:r="http://schemas.openxmlformats.org/officeDocument/2006/relationships" id="256" r:id="Rbe674d43b8854273"/>
    <p:sldId xmlns:r="http://schemas.openxmlformats.org/officeDocument/2006/relationships" id="257" r:id="R4d73376a79374fe3"/>
    <p:sldId xmlns:r="http://schemas.openxmlformats.org/officeDocument/2006/relationships" id="258" r:id="R330162438c994f22"/>
    <p:sldId xmlns:r="http://schemas.openxmlformats.org/officeDocument/2006/relationships" id="259" r:id="R7f353ca6a5034b51"/>
    <p:sldId xmlns:r="http://schemas.openxmlformats.org/officeDocument/2006/relationships" id="260" r:id="R48aadede45d14c3d"/>
    <p:sldId xmlns:r="http://schemas.openxmlformats.org/officeDocument/2006/relationships" id="261" r:id="R2f017f03297f4c09"/>
    <p:sldId xmlns:r="http://schemas.openxmlformats.org/officeDocument/2006/relationships" id="262" r:id="Rb23c87af0590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33996bb3444f9" /><Relationship Type="http://schemas.openxmlformats.org/officeDocument/2006/relationships/slide" Target="/ppt/slides/slide1.xml" Id="Rbe674d43b8854273" /><Relationship Type="http://schemas.openxmlformats.org/officeDocument/2006/relationships/slide" Target="/ppt/slides/slide2.xml" Id="R4d73376a79374fe3" /><Relationship Type="http://schemas.openxmlformats.org/officeDocument/2006/relationships/slide" Target="/ppt/slides/slide3.xml" Id="R330162438c994f22" /><Relationship Type="http://schemas.openxmlformats.org/officeDocument/2006/relationships/slide" Target="/ppt/slides/slide4.xml" Id="R7f353ca6a5034b51" /><Relationship Type="http://schemas.openxmlformats.org/officeDocument/2006/relationships/slide" Target="/ppt/slides/slide5.xml" Id="R48aadede45d14c3d" /><Relationship Type="http://schemas.openxmlformats.org/officeDocument/2006/relationships/slide" Target="/ppt/slides/slide6.xml" Id="R2f017f03297f4c09" /><Relationship Type="http://schemas.openxmlformats.org/officeDocument/2006/relationships/slide" Target="/ppt/slides/slide7.xml" Id="Rb23c87af0590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d90d92c6a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5bd0211c04218" /><Relationship Type="http://schemas.openxmlformats.org/officeDocument/2006/relationships/theme" Target="/ppt/slideMasters/theme/theme1.xml" Id="Rf67255f7ab68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5bd0211c0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11d57159d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47dcd327d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499413278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82575e11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2c84c8276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543cd52f24b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782b13c2e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