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f6c27b8c2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326745d44493e"/>
  </p:sldMasterIdLst>
  <p:sldIdLst>
    <p:sldId xmlns:r="http://schemas.openxmlformats.org/officeDocument/2006/relationships" id="256" r:id="R3d8530818ae74a0c"/>
    <p:sldId xmlns:r="http://schemas.openxmlformats.org/officeDocument/2006/relationships" id="257" r:id="R235416fcafdc4a3d"/>
    <p:sldId xmlns:r="http://schemas.openxmlformats.org/officeDocument/2006/relationships" id="258" r:id="Ra86f32b03cf74ed1"/>
    <p:sldId xmlns:r="http://schemas.openxmlformats.org/officeDocument/2006/relationships" id="259" r:id="R3afd818b66ae43e2"/>
    <p:sldId xmlns:r="http://schemas.openxmlformats.org/officeDocument/2006/relationships" id="260" r:id="Rb0f24208748a4da3"/>
    <p:sldId xmlns:r="http://schemas.openxmlformats.org/officeDocument/2006/relationships" id="261" r:id="R94baecd25192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326745d44493e" /><Relationship Type="http://schemas.openxmlformats.org/officeDocument/2006/relationships/slide" Target="/ppt/slides/slide1.xml" Id="R3d8530818ae74a0c" /><Relationship Type="http://schemas.openxmlformats.org/officeDocument/2006/relationships/slide" Target="/ppt/slides/slide2.xml" Id="R235416fcafdc4a3d" /><Relationship Type="http://schemas.openxmlformats.org/officeDocument/2006/relationships/slide" Target="/ppt/slides/slide3.xml" Id="Ra86f32b03cf74ed1" /><Relationship Type="http://schemas.openxmlformats.org/officeDocument/2006/relationships/slide" Target="/ppt/slides/slide4.xml" Id="R3afd818b66ae43e2" /><Relationship Type="http://schemas.openxmlformats.org/officeDocument/2006/relationships/slide" Target="/ppt/slides/slide5.xml" Id="Rb0f24208748a4da3" /><Relationship Type="http://schemas.openxmlformats.org/officeDocument/2006/relationships/slide" Target="/ppt/slides/slide6.xml" Id="R94baecd25192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0bc899a3f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63047e2248b0" /><Relationship Type="http://schemas.openxmlformats.org/officeDocument/2006/relationships/theme" Target="/ppt/slideMasters/theme/theme1.xml" Id="R85aa7fea0b0d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e63047e22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6503206b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907d7310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f5d8ec71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931ea679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a04d979b2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000b36a5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