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9c34594d1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9ca59061a43e0"/>
  </p:sldMasterIdLst>
  <p:sldIdLst>
    <p:sldId xmlns:r="http://schemas.openxmlformats.org/officeDocument/2006/relationships" id="256" r:id="R77bfe512402f46bd"/>
    <p:sldId xmlns:r="http://schemas.openxmlformats.org/officeDocument/2006/relationships" id="257" r:id="R55915c64f60e4dfe"/>
    <p:sldId xmlns:r="http://schemas.openxmlformats.org/officeDocument/2006/relationships" id="258" r:id="R1649b881281a400f"/>
    <p:sldId xmlns:r="http://schemas.openxmlformats.org/officeDocument/2006/relationships" id="259" r:id="Rbab9a5a574e744c0"/>
    <p:sldId xmlns:r="http://schemas.openxmlformats.org/officeDocument/2006/relationships" id="260" r:id="Rf59f0f5f93cd4eb7"/>
    <p:sldId xmlns:r="http://schemas.openxmlformats.org/officeDocument/2006/relationships" id="261" r:id="R6057a38662404411"/>
    <p:sldId xmlns:r="http://schemas.openxmlformats.org/officeDocument/2006/relationships" id="262" r:id="Re2222e1356fa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9ca59061a43e0" /><Relationship Type="http://schemas.openxmlformats.org/officeDocument/2006/relationships/slide" Target="/ppt/slides/slide1.xml" Id="R77bfe512402f46bd" /><Relationship Type="http://schemas.openxmlformats.org/officeDocument/2006/relationships/slide" Target="/ppt/slides/slide2.xml" Id="R55915c64f60e4dfe" /><Relationship Type="http://schemas.openxmlformats.org/officeDocument/2006/relationships/slide" Target="/ppt/slides/slide3.xml" Id="R1649b881281a400f" /><Relationship Type="http://schemas.openxmlformats.org/officeDocument/2006/relationships/slide" Target="/ppt/slides/slide4.xml" Id="Rbab9a5a574e744c0" /><Relationship Type="http://schemas.openxmlformats.org/officeDocument/2006/relationships/slide" Target="/ppt/slides/slide5.xml" Id="Rf59f0f5f93cd4eb7" /><Relationship Type="http://schemas.openxmlformats.org/officeDocument/2006/relationships/slide" Target="/ppt/slides/slide6.xml" Id="R6057a38662404411" /><Relationship Type="http://schemas.openxmlformats.org/officeDocument/2006/relationships/slide" Target="/ppt/slides/slide7.xml" Id="Re2222e1356fa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ed8eb7d46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eb3949494ef4" /><Relationship Type="http://schemas.openxmlformats.org/officeDocument/2006/relationships/theme" Target="/ppt/slideMasters/theme/theme1.xml" Id="R110d7a0245a8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2eb394949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2c3291fd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7e6d91bb9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986ff76a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1962cbc9b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b547f6a2a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399ca343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24b08b82f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