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2d914ecd4749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4e17a70ff24e65"/>
  </p:sldMasterIdLst>
  <p:sldIdLst>
    <p:sldId xmlns:r="http://schemas.openxmlformats.org/officeDocument/2006/relationships" id="256" r:id="R556b620663254395"/>
    <p:sldId xmlns:r="http://schemas.openxmlformats.org/officeDocument/2006/relationships" id="257" r:id="Re7fa75a41e854534"/>
    <p:sldId xmlns:r="http://schemas.openxmlformats.org/officeDocument/2006/relationships" id="258" r:id="R16fe6013af1d4d19"/>
    <p:sldId xmlns:r="http://schemas.openxmlformats.org/officeDocument/2006/relationships" id="259" r:id="R5554bdb372e6439e"/>
    <p:sldId xmlns:r="http://schemas.openxmlformats.org/officeDocument/2006/relationships" id="260" r:id="R45ec18a74de242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4e17a70ff24e65" /><Relationship Type="http://schemas.openxmlformats.org/officeDocument/2006/relationships/slide" Target="/ppt/slides/slide1.xml" Id="R556b620663254395" /><Relationship Type="http://schemas.openxmlformats.org/officeDocument/2006/relationships/slide" Target="/ppt/slides/slide2.xml" Id="Re7fa75a41e854534" /><Relationship Type="http://schemas.openxmlformats.org/officeDocument/2006/relationships/slide" Target="/ppt/slides/slide3.xml" Id="R16fe6013af1d4d19" /><Relationship Type="http://schemas.openxmlformats.org/officeDocument/2006/relationships/slide" Target="/ppt/slides/slide4.xml" Id="R5554bdb372e6439e" /><Relationship Type="http://schemas.openxmlformats.org/officeDocument/2006/relationships/slide" Target="/ppt/slides/slide5.xml" Id="R45ec18a74de242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ab766f475c415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134583027945d2" /><Relationship Type="http://schemas.openxmlformats.org/officeDocument/2006/relationships/theme" Target="/ppt/slideMasters/theme/theme1.xml" Id="R35fb1dfc6fec42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134583027945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2984076be47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601136766045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0e8a60416643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07a8f92ef7446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8c80873934ca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MASTEMYR HOTEL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MASTEMYR HOTEL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MASTEMYR HOTEL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MASTEMYR HOTEL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MASTEMYR HOTEL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MASTEMYR HOTEL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957 478 913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MASTEMYR HOTEL AS</a:t>
            </a:r>
          </a:p>
        </p:txBody>
      </p:sp>
    </p:spTree>
  </p:cSld>
  <p:clrMapOvr>
    <a:masterClrMapping xmlns:a="http://schemas.openxmlformats.org/drawingml/2006/main"/>
  </p:clrMapOvr>
</p:sld>
</file>