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0e170781e54c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e8e865e7b483f"/>
  </p:sldMasterIdLst>
  <p:sldIdLst>
    <p:sldId xmlns:r="http://schemas.openxmlformats.org/officeDocument/2006/relationships" id="256" r:id="R8111b522882c4913"/>
    <p:sldId xmlns:r="http://schemas.openxmlformats.org/officeDocument/2006/relationships" id="257" r:id="R5de9e77895ba42dc"/>
    <p:sldId xmlns:r="http://schemas.openxmlformats.org/officeDocument/2006/relationships" id="258" r:id="R693295ca080c48ff"/>
    <p:sldId xmlns:r="http://schemas.openxmlformats.org/officeDocument/2006/relationships" id="259" r:id="R78bec4bdc91e4132"/>
    <p:sldId xmlns:r="http://schemas.openxmlformats.org/officeDocument/2006/relationships" id="260" r:id="Rb4c94a9448c34297"/>
    <p:sldId xmlns:r="http://schemas.openxmlformats.org/officeDocument/2006/relationships" id="261" r:id="Ra3330e7172cf4f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e8e865e7b483f" /><Relationship Type="http://schemas.openxmlformats.org/officeDocument/2006/relationships/slide" Target="/ppt/slides/slide1.xml" Id="R8111b522882c4913" /><Relationship Type="http://schemas.openxmlformats.org/officeDocument/2006/relationships/slide" Target="/ppt/slides/slide2.xml" Id="R5de9e77895ba42dc" /><Relationship Type="http://schemas.openxmlformats.org/officeDocument/2006/relationships/slide" Target="/ppt/slides/slide3.xml" Id="R693295ca080c48ff" /><Relationship Type="http://schemas.openxmlformats.org/officeDocument/2006/relationships/slide" Target="/ppt/slides/slide4.xml" Id="R78bec4bdc91e4132" /><Relationship Type="http://schemas.openxmlformats.org/officeDocument/2006/relationships/slide" Target="/ppt/slides/slide5.xml" Id="Rb4c94a9448c34297" /><Relationship Type="http://schemas.openxmlformats.org/officeDocument/2006/relationships/slide" Target="/ppt/slides/slide6.xml" Id="Ra3330e7172cf4f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d761373584f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2b79fc9604de6" /><Relationship Type="http://schemas.openxmlformats.org/officeDocument/2006/relationships/theme" Target="/ppt/slideMasters/theme/theme1.xml" Id="Rf5bb355860a1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2b79fc960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ca213df604c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f7f231294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44450252349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513a87fdb4b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a3b85e0d34b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d786755db4c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BOK OG PAPIRHANDEL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BOK OG PAPIRHANDEL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BOK OG PAPIRHANDEL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BOK OG PAPIRHANDEL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BOK OG PAPIRHANDEL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BOK OG PAPIRHANDEL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FLATEKVAL TONE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PETTERSEN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INGEBRIGTSEN BENTE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GRO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BOK OG PAPIRHANDEL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957 511 821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BOK OG PAPIRHANDEL AS</a:t>
            </a:r>
          </a:p>
        </p:txBody>
      </p:sp>
    </p:spTree>
  </p:cSld>
  <p:clrMapOvr>
    <a:masterClrMapping xmlns:a="http://schemas.openxmlformats.org/drawingml/2006/main"/>
  </p:clrMapOvr>
</p:sld>
</file>