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bf1acdf874c413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ebda2c812e0467d"/>
  </p:sldMasterIdLst>
  <p:sldIdLst>
    <p:sldId xmlns:r="http://schemas.openxmlformats.org/officeDocument/2006/relationships" id="256" r:id="R61d122a82c3f4d98"/>
    <p:sldId xmlns:r="http://schemas.openxmlformats.org/officeDocument/2006/relationships" id="257" r:id="Rf21c22325b6a4973"/>
    <p:sldId xmlns:r="http://schemas.openxmlformats.org/officeDocument/2006/relationships" id="258" r:id="R81d5c28172af4654"/>
    <p:sldId xmlns:r="http://schemas.openxmlformats.org/officeDocument/2006/relationships" id="259" r:id="R1d962317e8e74866"/>
    <p:sldId xmlns:r="http://schemas.openxmlformats.org/officeDocument/2006/relationships" id="260" r:id="R6e149471223746c3"/>
    <p:sldId xmlns:r="http://schemas.openxmlformats.org/officeDocument/2006/relationships" id="261" r:id="R4ace45ad36af4f4b"/>
    <p:sldId xmlns:r="http://schemas.openxmlformats.org/officeDocument/2006/relationships" id="262" r:id="R0909e5e10fde404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bda2c812e0467d" /><Relationship Type="http://schemas.openxmlformats.org/officeDocument/2006/relationships/slide" Target="/ppt/slides/slide1.xml" Id="R61d122a82c3f4d98" /><Relationship Type="http://schemas.openxmlformats.org/officeDocument/2006/relationships/slide" Target="/ppt/slides/slide2.xml" Id="Rf21c22325b6a4973" /><Relationship Type="http://schemas.openxmlformats.org/officeDocument/2006/relationships/slide" Target="/ppt/slides/slide3.xml" Id="R81d5c28172af4654" /><Relationship Type="http://schemas.openxmlformats.org/officeDocument/2006/relationships/slide" Target="/ppt/slides/slide4.xml" Id="R1d962317e8e74866" /><Relationship Type="http://schemas.openxmlformats.org/officeDocument/2006/relationships/slide" Target="/ppt/slides/slide5.xml" Id="R6e149471223746c3" /><Relationship Type="http://schemas.openxmlformats.org/officeDocument/2006/relationships/slide" Target="/ppt/slides/slide6.xml" Id="R4ace45ad36af4f4b" /><Relationship Type="http://schemas.openxmlformats.org/officeDocument/2006/relationships/slide" Target="/ppt/slides/slide7.xml" Id="R0909e5e10fde404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cad9f3d57a4dc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1badf0cd5449c3" /><Relationship Type="http://schemas.openxmlformats.org/officeDocument/2006/relationships/theme" Target="/ppt/slideMasters/theme/theme1.xml" Id="R02ee5d1d5b7d434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51badf0cd5449c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b5d1374186445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ff505f146d4f2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4efebfa61b4c0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51d7bcd83449b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020ba592664c7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9bdd1d9d91430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fd98bd7f29486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FRAM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FRAM REVISJON AS ble etablert [år] og holder til i Elverum.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39 770 554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9 091 110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7 240 493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1 496 295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17 942 619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EØS INVEST AS  –  31,6 %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HAGET TRULS EGIL  –  15,8 %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KOKKIN HÅVARD  –  15,8 %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SKIRBEKK INVEST AS  –  15,8 %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STRÆTMOEN AS  –  15,8 %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GUNDERSEN TROND EIRIK  –  1,1 %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Lundgaardvegen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2408 Elverum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43 10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post@framrevisjon.no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www.framrevisjon.no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957 668 933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FRAM REVISJON AS</a:t>
            </a:r>
          </a:p>
        </p:txBody>
      </p:sp>
    </p:spTree>
  </p:cSld>
  <p:clrMapOvr>
    <a:masterClrMapping xmlns:a="http://schemas.openxmlformats.org/drawingml/2006/main"/>
  </p:clrMapOvr>
</p:sld>
</file>