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586d420ff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d7d46fcc94d05"/>
  </p:sldMasterIdLst>
  <p:sldIdLst>
    <p:sldId xmlns:r="http://schemas.openxmlformats.org/officeDocument/2006/relationships" id="256" r:id="R108529e18b1f4523"/>
    <p:sldId xmlns:r="http://schemas.openxmlformats.org/officeDocument/2006/relationships" id="257" r:id="R28e89ad7f19248d1"/>
    <p:sldId xmlns:r="http://schemas.openxmlformats.org/officeDocument/2006/relationships" id="258" r:id="R92b9696d81d646a5"/>
    <p:sldId xmlns:r="http://schemas.openxmlformats.org/officeDocument/2006/relationships" id="259" r:id="R8898c2e9490e431e"/>
    <p:sldId xmlns:r="http://schemas.openxmlformats.org/officeDocument/2006/relationships" id="260" r:id="R66b16a9fd6924eaa"/>
    <p:sldId xmlns:r="http://schemas.openxmlformats.org/officeDocument/2006/relationships" id="261" r:id="R956a3aaf4fc149b3"/>
    <p:sldId xmlns:r="http://schemas.openxmlformats.org/officeDocument/2006/relationships" id="262" r:id="Rbf6a1e37b8da4b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d7d46fcc94d05" /><Relationship Type="http://schemas.openxmlformats.org/officeDocument/2006/relationships/slide" Target="/ppt/slides/slide1.xml" Id="R108529e18b1f4523" /><Relationship Type="http://schemas.openxmlformats.org/officeDocument/2006/relationships/slide" Target="/ppt/slides/slide2.xml" Id="R28e89ad7f19248d1" /><Relationship Type="http://schemas.openxmlformats.org/officeDocument/2006/relationships/slide" Target="/ppt/slides/slide3.xml" Id="R92b9696d81d646a5" /><Relationship Type="http://schemas.openxmlformats.org/officeDocument/2006/relationships/slide" Target="/ppt/slides/slide4.xml" Id="R8898c2e9490e431e" /><Relationship Type="http://schemas.openxmlformats.org/officeDocument/2006/relationships/slide" Target="/ppt/slides/slide5.xml" Id="R66b16a9fd6924eaa" /><Relationship Type="http://schemas.openxmlformats.org/officeDocument/2006/relationships/slide" Target="/ppt/slides/slide6.xml" Id="R956a3aaf4fc149b3" /><Relationship Type="http://schemas.openxmlformats.org/officeDocument/2006/relationships/slide" Target="/ppt/slides/slide7.xml" Id="Rbf6a1e37b8da4b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19b5a17a9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93276d1fd46a9" /><Relationship Type="http://schemas.openxmlformats.org/officeDocument/2006/relationships/theme" Target="/ppt/slideMasters/theme/theme1.xml" Id="Rcd54c95d315742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93276d1fd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f080157f54a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4fc45a03440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1d9d478db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df2358c5c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ca0c06d96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864f3f6d6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a18b1619c4c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−217 643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63 256 417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72 586 890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THORBJØRN STRYKEN INVEST AS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STGU AS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ASKER INVEST AS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PETTERSEN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Kjennergrinda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33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957 673 295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STGU AS</a:t>
            </a:r>
          </a:p>
        </p:txBody>
      </p:sp>
    </p:spTree>
  </p:cSld>
  <p:clrMapOvr>
    <a:masterClrMapping xmlns:a="http://schemas.openxmlformats.org/drawingml/2006/main"/>
  </p:clrMapOvr>
</p:sld>
</file>