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a5d7779c7249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94a2b7f4334632"/>
  </p:sldMasterIdLst>
  <p:sldIdLst>
    <p:sldId xmlns:r="http://schemas.openxmlformats.org/officeDocument/2006/relationships" id="256" r:id="R484d436bd68e4271"/>
    <p:sldId xmlns:r="http://schemas.openxmlformats.org/officeDocument/2006/relationships" id="257" r:id="Ra8b1ef0f5a434e45"/>
    <p:sldId xmlns:r="http://schemas.openxmlformats.org/officeDocument/2006/relationships" id="258" r:id="R0d7382b10e9644e8"/>
    <p:sldId xmlns:r="http://schemas.openxmlformats.org/officeDocument/2006/relationships" id="259" r:id="R8f861815135b4999"/>
    <p:sldId xmlns:r="http://schemas.openxmlformats.org/officeDocument/2006/relationships" id="260" r:id="Rcc66af2ea68e4a81"/>
    <p:sldId xmlns:r="http://schemas.openxmlformats.org/officeDocument/2006/relationships" id="261" r:id="Rf286f150370f4db8"/>
    <p:sldId xmlns:r="http://schemas.openxmlformats.org/officeDocument/2006/relationships" id="262" r:id="R45e4e6c2b8124a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94a2b7f4334632" /><Relationship Type="http://schemas.openxmlformats.org/officeDocument/2006/relationships/slide" Target="/ppt/slides/slide1.xml" Id="R484d436bd68e4271" /><Relationship Type="http://schemas.openxmlformats.org/officeDocument/2006/relationships/slide" Target="/ppt/slides/slide2.xml" Id="Ra8b1ef0f5a434e45" /><Relationship Type="http://schemas.openxmlformats.org/officeDocument/2006/relationships/slide" Target="/ppt/slides/slide3.xml" Id="R0d7382b10e9644e8" /><Relationship Type="http://schemas.openxmlformats.org/officeDocument/2006/relationships/slide" Target="/ppt/slides/slide4.xml" Id="R8f861815135b4999" /><Relationship Type="http://schemas.openxmlformats.org/officeDocument/2006/relationships/slide" Target="/ppt/slides/slide5.xml" Id="Rcc66af2ea68e4a81" /><Relationship Type="http://schemas.openxmlformats.org/officeDocument/2006/relationships/slide" Target="/ppt/slides/slide6.xml" Id="Rf286f150370f4db8" /><Relationship Type="http://schemas.openxmlformats.org/officeDocument/2006/relationships/slide" Target="/ppt/slides/slide7.xml" Id="R45e4e6c2b8124a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29cf48a96b48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53851e3714565" /><Relationship Type="http://schemas.openxmlformats.org/officeDocument/2006/relationships/theme" Target="/ppt/slideMasters/theme/theme1.xml" Id="R839c5e2175334e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953851e37145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e80dc4a4843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ea6f46fd44b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447054a8941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61f93d11244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44447075040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28b7fef4242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755247bc3c4d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TRYSIL PROSJEKTINVEST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TRYSIL PROSJEKTINVEST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TRYSIL PROSJEKTINVEST AS ble etablert [år] og holder til i Trysil.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TRYSIL PROSJEKTINVEST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TRYSIL PROSJEKTINVEST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TRYSIL PROSJEKTINVEST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21 411 584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21 925 296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TRYSIL PROSJEKTINVEST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HJIM HOLDING AS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SISA INVEST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TRYSIL PROSJEKTINVEST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2420 Trysil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624 51660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957 678 521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TRYSIL PROSJEKTINVEST AS</a:t>
            </a:r>
          </a:p>
        </p:txBody>
      </p:sp>
    </p:spTree>
  </p:cSld>
  <p:clrMapOvr>
    <a:masterClrMapping xmlns:a="http://schemas.openxmlformats.org/drawingml/2006/main"/>
  </p:clrMapOvr>
</p:sld>
</file>