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ad37b8a7c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4eb69c28a467c"/>
  </p:sldMasterIdLst>
  <p:sldIdLst>
    <p:sldId xmlns:r="http://schemas.openxmlformats.org/officeDocument/2006/relationships" id="256" r:id="R2cadbdfbb4b94040"/>
    <p:sldId xmlns:r="http://schemas.openxmlformats.org/officeDocument/2006/relationships" id="257" r:id="Rb4c8b7f9214145f1"/>
    <p:sldId xmlns:r="http://schemas.openxmlformats.org/officeDocument/2006/relationships" id="258" r:id="R7b7e53c4eb1d48de"/>
    <p:sldId xmlns:r="http://schemas.openxmlformats.org/officeDocument/2006/relationships" id="259" r:id="R7b886e89d68c4099"/>
    <p:sldId xmlns:r="http://schemas.openxmlformats.org/officeDocument/2006/relationships" id="260" r:id="Ra567f87e1d5e478c"/>
    <p:sldId xmlns:r="http://schemas.openxmlformats.org/officeDocument/2006/relationships" id="261" r:id="Ra609ad3917554d9b"/>
    <p:sldId xmlns:r="http://schemas.openxmlformats.org/officeDocument/2006/relationships" id="262" r:id="R1ac83f9892c1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4eb69c28a467c" /><Relationship Type="http://schemas.openxmlformats.org/officeDocument/2006/relationships/slide" Target="/ppt/slides/slide1.xml" Id="R2cadbdfbb4b94040" /><Relationship Type="http://schemas.openxmlformats.org/officeDocument/2006/relationships/slide" Target="/ppt/slides/slide2.xml" Id="Rb4c8b7f9214145f1" /><Relationship Type="http://schemas.openxmlformats.org/officeDocument/2006/relationships/slide" Target="/ppt/slides/slide3.xml" Id="R7b7e53c4eb1d48de" /><Relationship Type="http://schemas.openxmlformats.org/officeDocument/2006/relationships/slide" Target="/ppt/slides/slide4.xml" Id="R7b886e89d68c4099" /><Relationship Type="http://schemas.openxmlformats.org/officeDocument/2006/relationships/slide" Target="/ppt/slides/slide5.xml" Id="Ra567f87e1d5e478c" /><Relationship Type="http://schemas.openxmlformats.org/officeDocument/2006/relationships/slide" Target="/ppt/slides/slide6.xml" Id="Ra609ad3917554d9b" /><Relationship Type="http://schemas.openxmlformats.org/officeDocument/2006/relationships/slide" Target="/ppt/slides/slide7.xml" Id="R1ac83f9892c1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000e7d311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65ece4bc849f9" /><Relationship Type="http://schemas.openxmlformats.org/officeDocument/2006/relationships/theme" Target="/ppt/slideMasters/theme/theme1.xml" Id="Rd69c3edd12b3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65ece4bc8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531ba5246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f0ff75ad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bad8c1ba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b4ccf2e0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1b3b2e44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4bf84921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3b15a06d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UNNI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