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54e9d40a6541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30912b229cc4513"/>
  </p:sldMasterIdLst>
  <p:sldIdLst>
    <p:sldId xmlns:r="http://schemas.openxmlformats.org/officeDocument/2006/relationships" id="256" r:id="R264b21fae0764782"/>
    <p:sldId xmlns:r="http://schemas.openxmlformats.org/officeDocument/2006/relationships" id="257" r:id="R82183a3be5a649f2"/>
    <p:sldId xmlns:r="http://schemas.openxmlformats.org/officeDocument/2006/relationships" id="258" r:id="R78907b7e154f44ee"/>
    <p:sldId xmlns:r="http://schemas.openxmlformats.org/officeDocument/2006/relationships" id="259" r:id="Rb3d72506990741c6"/>
    <p:sldId xmlns:r="http://schemas.openxmlformats.org/officeDocument/2006/relationships" id="260" r:id="R4867f81011bf4b31"/>
    <p:sldId xmlns:r="http://schemas.openxmlformats.org/officeDocument/2006/relationships" id="261" r:id="R66b9fbf7d1284435"/>
    <p:sldId xmlns:r="http://schemas.openxmlformats.org/officeDocument/2006/relationships" id="262" r:id="R50e79152fa394c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0912b229cc4513" /><Relationship Type="http://schemas.openxmlformats.org/officeDocument/2006/relationships/slide" Target="/ppt/slides/slide1.xml" Id="R264b21fae0764782" /><Relationship Type="http://schemas.openxmlformats.org/officeDocument/2006/relationships/slide" Target="/ppt/slides/slide2.xml" Id="R82183a3be5a649f2" /><Relationship Type="http://schemas.openxmlformats.org/officeDocument/2006/relationships/slide" Target="/ppt/slides/slide3.xml" Id="R78907b7e154f44ee" /><Relationship Type="http://schemas.openxmlformats.org/officeDocument/2006/relationships/slide" Target="/ppt/slides/slide4.xml" Id="Rb3d72506990741c6" /><Relationship Type="http://schemas.openxmlformats.org/officeDocument/2006/relationships/slide" Target="/ppt/slides/slide5.xml" Id="R4867f81011bf4b31" /><Relationship Type="http://schemas.openxmlformats.org/officeDocument/2006/relationships/slide" Target="/ppt/slides/slide6.xml" Id="R66b9fbf7d1284435" /><Relationship Type="http://schemas.openxmlformats.org/officeDocument/2006/relationships/slide" Target="/ppt/slides/slide7.xml" Id="R50e79152fa394c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6d9af0a86a42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8bc7d8fdc4f77" /><Relationship Type="http://schemas.openxmlformats.org/officeDocument/2006/relationships/theme" Target="/ppt/slideMasters/theme/theme1.xml" Id="Rff844c27ba6b4e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708bc7d8fdc4f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ca11a33f541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a3166aa0f47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5f8e114c54d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c7bd3d788941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357f1a022b4b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ca1edcedb4b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a939eb15c48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SMØRGRAV SAG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SMØRGRAV SAG AS ble etablert [år] og holder til i Vestfossen.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22 828 127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−53 740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−91 866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13 859 462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15 045 370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SCOTT FINANS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Voldstadveien 316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3320 Vestfossen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post@smorgravsag.no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957 737 579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SMØRGRAV SAG AS</a:t>
            </a:r>
          </a:p>
        </p:txBody>
      </p:sp>
    </p:spTree>
  </p:cSld>
  <p:clrMapOvr>
    <a:masterClrMapping xmlns:a="http://schemas.openxmlformats.org/drawingml/2006/main"/>
  </p:clrMapOvr>
</p:sld>
</file>