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28a41057f241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ebcba7d5854c1c"/>
  </p:sldMasterIdLst>
  <p:sldIdLst>
    <p:sldId xmlns:r="http://schemas.openxmlformats.org/officeDocument/2006/relationships" id="256" r:id="Ra8b851ebcd38481d"/>
    <p:sldId xmlns:r="http://schemas.openxmlformats.org/officeDocument/2006/relationships" id="257" r:id="Rbafbfc44506f46f2"/>
    <p:sldId xmlns:r="http://schemas.openxmlformats.org/officeDocument/2006/relationships" id="258" r:id="Rfcfea95fcff34cf0"/>
    <p:sldId xmlns:r="http://schemas.openxmlformats.org/officeDocument/2006/relationships" id="259" r:id="Rf17dd067df6b4c14"/>
    <p:sldId xmlns:r="http://schemas.openxmlformats.org/officeDocument/2006/relationships" id="260" r:id="R2982accf083b409c"/>
    <p:sldId xmlns:r="http://schemas.openxmlformats.org/officeDocument/2006/relationships" id="261" r:id="R4dfc69fca4f945b4"/>
    <p:sldId xmlns:r="http://schemas.openxmlformats.org/officeDocument/2006/relationships" id="262" r:id="Rd2a7bc5f60f24e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ebcba7d5854c1c" /><Relationship Type="http://schemas.openxmlformats.org/officeDocument/2006/relationships/slide" Target="/ppt/slides/slide1.xml" Id="Ra8b851ebcd38481d" /><Relationship Type="http://schemas.openxmlformats.org/officeDocument/2006/relationships/slide" Target="/ppt/slides/slide2.xml" Id="Rbafbfc44506f46f2" /><Relationship Type="http://schemas.openxmlformats.org/officeDocument/2006/relationships/slide" Target="/ppt/slides/slide3.xml" Id="Rfcfea95fcff34cf0" /><Relationship Type="http://schemas.openxmlformats.org/officeDocument/2006/relationships/slide" Target="/ppt/slides/slide4.xml" Id="Rf17dd067df6b4c14" /><Relationship Type="http://schemas.openxmlformats.org/officeDocument/2006/relationships/slide" Target="/ppt/slides/slide5.xml" Id="R2982accf083b409c" /><Relationship Type="http://schemas.openxmlformats.org/officeDocument/2006/relationships/slide" Target="/ppt/slides/slide6.xml" Id="R4dfc69fca4f945b4" /><Relationship Type="http://schemas.openxmlformats.org/officeDocument/2006/relationships/slide" Target="/ppt/slides/slide7.xml" Id="Rd2a7bc5f60f24e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93711bbbe141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f29d7854234182" /><Relationship Type="http://schemas.openxmlformats.org/officeDocument/2006/relationships/theme" Target="/ppt/slideMasters/theme/theme1.xml" Id="R70d631799b444f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f29d78542341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b022c8d3f24a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236930c1e945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19d6f9bc7244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7f1093cf0e46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e17f6d9c1045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35e7fc5ab04c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edbc8fa0874d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EURO SKO SVOLVÆR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EURO SKO SVOLVÆR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EURO SKO SVOLVÆR AS ble etablert [år] og holder til i Svolvær.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EURO SKO SVOLVÆR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EURO SKO SVOLVÆR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EURO SKO SVOLVÆR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7 943 528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−127 293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−252 320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3 727 991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7 508 170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EURO SKO SVOLVÆR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 NINA RODAHL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EURO SKO SVOLVÆR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8300 Svolvær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957 739 334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EURO SKO SVOLVÆR AS</a:t>
            </a:r>
          </a:p>
        </p:txBody>
      </p:sp>
    </p:spTree>
  </p:cSld>
  <p:clrMapOvr>
    <a:masterClrMapping xmlns:a="http://schemas.openxmlformats.org/drawingml/2006/main"/>
  </p:clrMapOvr>
</p:sld>
</file>