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7199837c0141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ef381032a14e1d"/>
  </p:sldMasterIdLst>
  <p:sldIdLst>
    <p:sldId xmlns:r="http://schemas.openxmlformats.org/officeDocument/2006/relationships" id="256" r:id="R8827223357fa4aa8"/>
    <p:sldId xmlns:r="http://schemas.openxmlformats.org/officeDocument/2006/relationships" id="257" r:id="Raf118d27d4414dde"/>
    <p:sldId xmlns:r="http://schemas.openxmlformats.org/officeDocument/2006/relationships" id="258" r:id="R1bf71a5842964c19"/>
    <p:sldId xmlns:r="http://schemas.openxmlformats.org/officeDocument/2006/relationships" id="259" r:id="R676c0d26746d43ae"/>
    <p:sldId xmlns:r="http://schemas.openxmlformats.org/officeDocument/2006/relationships" id="260" r:id="Rb48dac10558a40f6"/>
    <p:sldId xmlns:r="http://schemas.openxmlformats.org/officeDocument/2006/relationships" id="261" r:id="R04d8fdf89c084f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ef381032a14e1d" /><Relationship Type="http://schemas.openxmlformats.org/officeDocument/2006/relationships/slide" Target="/ppt/slides/slide1.xml" Id="R8827223357fa4aa8" /><Relationship Type="http://schemas.openxmlformats.org/officeDocument/2006/relationships/slide" Target="/ppt/slides/slide2.xml" Id="Raf118d27d4414dde" /><Relationship Type="http://schemas.openxmlformats.org/officeDocument/2006/relationships/slide" Target="/ppt/slides/slide3.xml" Id="R1bf71a5842964c19" /><Relationship Type="http://schemas.openxmlformats.org/officeDocument/2006/relationships/slide" Target="/ppt/slides/slide4.xml" Id="R676c0d26746d43ae" /><Relationship Type="http://schemas.openxmlformats.org/officeDocument/2006/relationships/slide" Target="/ppt/slides/slide5.xml" Id="Rb48dac10558a40f6" /><Relationship Type="http://schemas.openxmlformats.org/officeDocument/2006/relationships/slide" Target="/ppt/slides/slide6.xml" Id="R04d8fdf89c084f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7ad76ff33d41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16ff072974cbb" /><Relationship Type="http://schemas.openxmlformats.org/officeDocument/2006/relationships/theme" Target="/ppt/slideMasters/theme/theme1.xml" Id="R3835450281c648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116ff072974c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7087db9cd4a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951747bd146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01f41a4d246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26a0131bf42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82e83f9a440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88e27548a46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TROMSLAND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TROMSLAND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JØRGENSEN SVEIN-TORE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957 745 113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TROMSLAND AS</a:t>
            </a:r>
          </a:p>
        </p:txBody>
      </p:sp>
    </p:spTree>
  </p:cSld>
  <p:clrMapOvr>
    <a:masterClrMapping xmlns:a="http://schemas.openxmlformats.org/drawingml/2006/main"/>
  </p:clrMapOvr>
</p:sld>
</file>