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3c2343cd45f422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52fe56fad764436"/>
  </p:sldMasterIdLst>
  <p:sldIdLst>
    <p:sldId xmlns:r="http://schemas.openxmlformats.org/officeDocument/2006/relationships" id="256" r:id="R971b7e10b68a40b2"/>
    <p:sldId xmlns:r="http://schemas.openxmlformats.org/officeDocument/2006/relationships" id="257" r:id="R03954ef669b44107"/>
    <p:sldId xmlns:r="http://schemas.openxmlformats.org/officeDocument/2006/relationships" id="258" r:id="Rc4db63cdd5be4d4c"/>
    <p:sldId xmlns:r="http://schemas.openxmlformats.org/officeDocument/2006/relationships" id="259" r:id="R2aa6041ff76c4533"/>
    <p:sldId xmlns:r="http://schemas.openxmlformats.org/officeDocument/2006/relationships" id="260" r:id="R54f99e7cf23d4ede"/>
    <p:sldId xmlns:r="http://schemas.openxmlformats.org/officeDocument/2006/relationships" id="261" r:id="Ref2f1d524a4e4d35"/>
    <p:sldId xmlns:r="http://schemas.openxmlformats.org/officeDocument/2006/relationships" id="262" r:id="R51c5f4aa0ee342f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52fe56fad764436" /><Relationship Type="http://schemas.openxmlformats.org/officeDocument/2006/relationships/slide" Target="/ppt/slides/slide1.xml" Id="R971b7e10b68a40b2" /><Relationship Type="http://schemas.openxmlformats.org/officeDocument/2006/relationships/slide" Target="/ppt/slides/slide2.xml" Id="R03954ef669b44107" /><Relationship Type="http://schemas.openxmlformats.org/officeDocument/2006/relationships/slide" Target="/ppt/slides/slide3.xml" Id="Rc4db63cdd5be4d4c" /><Relationship Type="http://schemas.openxmlformats.org/officeDocument/2006/relationships/slide" Target="/ppt/slides/slide4.xml" Id="R2aa6041ff76c4533" /><Relationship Type="http://schemas.openxmlformats.org/officeDocument/2006/relationships/slide" Target="/ppt/slides/slide5.xml" Id="R54f99e7cf23d4ede" /><Relationship Type="http://schemas.openxmlformats.org/officeDocument/2006/relationships/slide" Target="/ppt/slides/slide6.xml" Id="Ref2f1d524a4e4d35" /><Relationship Type="http://schemas.openxmlformats.org/officeDocument/2006/relationships/slide" Target="/ppt/slides/slide7.xml" Id="R51c5f4aa0ee342f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97a07c6572b42f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d2b6df22f34caa" /><Relationship Type="http://schemas.openxmlformats.org/officeDocument/2006/relationships/theme" Target="/ppt/slideMasters/theme/theme1.xml" Id="R592f5fbf43ff448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7d2b6df22f34ca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8ffac56886413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0e56585f2a4fb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898d0ed84e43a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991570fcad43d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d02ad84a51437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ae6bcc46a147d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ef997dc836403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BØMLO PARTNER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BØMLO PARTNER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BØMLO PARTNER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BØMLO PARTNER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BØMLO PARTNER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BØMLO PARTNER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2019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−59 628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−36 584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6 200 095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6 200 095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BØMLO PARTNER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BØMLO KONDITORI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BØMLO PARTNER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957 796 613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BØMLO PARTNER AS</a:t>
            </a:r>
          </a:p>
        </p:txBody>
      </p:sp>
    </p:spTree>
  </p:cSld>
  <p:clrMapOvr>
    <a:masterClrMapping xmlns:a="http://schemas.openxmlformats.org/drawingml/2006/main"/>
  </p:clrMapOvr>
</p:sld>
</file>