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55c516f26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22b06f9c24b34"/>
  </p:sldMasterIdLst>
  <p:sldIdLst>
    <p:sldId xmlns:r="http://schemas.openxmlformats.org/officeDocument/2006/relationships" id="256" r:id="R608fbba6380f443e"/>
    <p:sldId xmlns:r="http://schemas.openxmlformats.org/officeDocument/2006/relationships" id="257" r:id="R65b626c0d6f84e93"/>
    <p:sldId xmlns:r="http://schemas.openxmlformats.org/officeDocument/2006/relationships" id="258" r:id="R71a02302c77d4dd4"/>
    <p:sldId xmlns:r="http://schemas.openxmlformats.org/officeDocument/2006/relationships" id="259" r:id="R6b62427c09254e59"/>
    <p:sldId xmlns:r="http://schemas.openxmlformats.org/officeDocument/2006/relationships" id="260" r:id="Rc130e6bfe193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22b06f9c24b34" /><Relationship Type="http://schemas.openxmlformats.org/officeDocument/2006/relationships/slide" Target="/ppt/slides/slide1.xml" Id="R608fbba6380f443e" /><Relationship Type="http://schemas.openxmlformats.org/officeDocument/2006/relationships/slide" Target="/ppt/slides/slide2.xml" Id="R65b626c0d6f84e93" /><Relationship Type="http://schemas.openxmlformats.org/officeDocument/2006/relationships/slide" Target="/ppt/slides/slide3.xml" Id="R71a02302c77d4dd4" /><Relationship Type="http://schemas.openxmlformats.org/officeDocument/2006/relationships/slide" Target="/ppt/slides/slide4.xml" Id="R6b62427c09254e59" /><Relationship Type="http://schemas.openxmlformats.org/officeDocument/2006/relationships/slide" Target="/ppt/slides/slide5.xml" Id="Rc130e6bfe193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b4fbdfe30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abacfebe4c5d" /><Relationship Type="http://schemas.openxmlformats.org/officeDocument/2006/relationships/theme" Target="/ppt/slideMasters/theme/theme1.xml" Id="Ra4c7b6b2e99e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8abacfebe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fb4c1205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14989889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f0843ed9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626d93375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03a373891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