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b8c1d58caf48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92aa587f0e4f21"/>
  </p:sldMasterIdLst>
  <p:sldIdLst>
    <p:sldId xmlns:r="http://schemas.openxmlformats.org/officeDocument/2006/relationships" id="256" r:id="Rc360103d8f0443fa"/>
    <p:sldId xmlns:r="http://schemas.openxmlformats.org/officeDocument/2006/relationships" id="257" r:id="Rd91857b941734e74"/>
    <p:sldId xmlns:r="http://schemas.openxmlformats.org/officeDocument/2006/relationships" id="258" r:id="Rd3e469d51dad4f39"/>
    <p:sldId xmlns:r="http://schemas.openxmlformats.org/officeDocument/2006/relationships" id="259" r:id="Rbc1e9ed51e924795"/>
    <p:sldId xmlns:r="http://schemas.openxmlformats.org/officeDocument/2006/relationships" id="260" r:id="Re22b924f8b3e460a"/>
    <p:sldId xmlns:r="http://schemas.openxmlformats.org/officeDocument/2006/relationships" id="261" r:id="R393b7f405ae14d90"/>
    <p:sldId xmlns:r="http://schemas.openxmlformats.org/officeDocument/2006/relationships" id="262" r:id="R6b1d2fd629c64c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2aa587f0e4f21" /><Relationship Type="http://schemas.openxmlformats.org/officeDocument/2006/relationships/slide" Target="/ppt/slides/slide1.xml" Id="Rc360103d8f0443fa" /><Relationship Type="http://schemas.openxmlformats.org/officeDocument/2006/relationships/slide" Target="/ppt/slides/slide2.xml" Id="Rd91857b941734e74" /><Relationship Type="http://schemas.openxmlformats.org/officeDocument/2006/relationships/slide" Target="/ppt/slides/slide3.xml" Id="Rd3e469d51dad4f39" /><Relationship Type="http://schemas.openxmlformats.org/officeDocument/2006/relationships/slide" Target="/ppt/slides/slide4.xml" Id="Rbc1e9ed51e924795" /><Relationship Type="http://schemas.openxmlformats.org/officeDocument/2006/relationships/slide" Target="/ppt/slides/slide5.xml" Id="Re22b924f8b3e460a" /><Relationship Type="http://schemas.openxmlformats.org/officeDocument/2006/relationships/slide" Target="/ppt/slides/slide6.xml" Id="R393b7f405ae14d90" /><Relationship Type="http://schemas.openxmlformats.org/officeDocument/2006/relationships/slide" Target="/ppt/slides/slide7.xml" Id="R6b1d2fd629c64c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f995a4e5244c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9c3f6e20544df" /><Relationship Type="http://schemas.openxmlformats.org/officeDocument/2006/relationships/theme" Target="/ppt/slideMasters/theme/theme1.xml" Id="R270c5af908504e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b9c3f6e20544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e47c6423143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8a987b40141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961fda71b48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1ba8d91d146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fda88cf0d48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e2e38acb042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b6a1bacc848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KATINAS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KATINAS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6 897 553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6 334 297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6 222 477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67 598 230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68 269 132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 KATINA ENGELSTAD  –  90,2 %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 KATINA ENGELSTAD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post@katinas.no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957 881 459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KATINAS AS</a:t>
            </a:r>
          </a:p>
        </p:txBody>
      </p:sp>
    </p:spTree>
  </p:cSld>
  <p:clrMapOvr>
    <a:masterClrMapping xmlns:a="http://schemas.openxmlformats.org/drawingml/2006/main"/>
  </p:clrMapOvr>
</p:sld>
</file>