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b6b0d5406ba4a7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6ddaf4f089d4a15"/>
  </p:sldMasterIdLst>
  <p:sldIdLst>
    <p:sldId xmlns:r="http://schemas.openxmlformats.org/officeDocument/2006/relationships" id="256" r:id="Rfcaeb20d86ae4409"/>
    <p:sldId xmlns:r="http://schemas.openxmlformats.org/officeDocument/2006/relationships" id="257" r:id="Rc31fc61eea134521"/>
    <p:sldId xmlns:r="http://schemas.openxmlformats.org/officeDocument/2006/relationships" id="258" r:id="Ra8cfd2cbcd9b4fa5"/>
    <p:sldId xmlns:r="http://schemas.openxmlformats.org/officeDocument/2006/relationships" id="259" r:id="Rea172e6778324e6e"/>
    <p:sldId xmlns:r="http://schemas.openxmlformats.org/officeDocument/2006/relationships" id="260" r:id="Rb547ed02721f4c62"/>
    <p:sldId xmlns:r="http://schemas.openxmlformats.org/officeDocument/2006/relationships" id="261" r:id="R9534daccf8ed4b88"/>
    <p:sldId xmlns:r="http://schemas.openxmlformats.org/officeDocument/2006/relationships" id="262" r:id="R4040f8844b6f429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6ddaf4f089d4a15" /><Relationship Type="http://schemas.openxmlformats.org/officeDocument/2006/relationships/slide" Target="/ppt/slides/slide1.xml" Id="Rfcaeb20d86ae4409" /><Relationship Type="http://schemas.openxmlformats.org/officeDocument/2006/relationships/slide" Target="/ppt/slides/slide2.xml" Id="Rc31fc61eea134521" /><Relationship Type="http://schemas.openxmlformats.org/officeDocument/2006/relationships/slide" Target="/ppt/slides/slide3.xml" Id="Ra8cfd2cbcd9b4fa5" /><Relationship Type="http://schemas.openxmlformats.org/officeDocument/2006/relationships/slide" Target="/ppt/slides/slide4.xml" Id="Rea172e6778324e6e" /><Relationship Type="http://schemas.openxmlformats.org/officeDocument/2006/relationships/slide" Target="/ppt/slides/slide5.xml" Id="Rb547ed02721f4c62" /><Relationship Type="http://schemas.openxmlformats.org/officeDocument/2006/relationships/slide" Target="/ppt/slides/slide6.xml" Id="R9534daccf8ed4b88" /><Relationship Type="http://schemas.openxmlformats.org/officeDocument/2006/relationships/slide" Target="/ppt/slides/slide7.xml" Id="R4040f8844b6f429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cc0ef8edea1470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8f207f2dfe3424c" /><Relationship Type="http://schemas.openxmlformats.org/officeDocument/2006/relationships/theme" Target="/ppt/slideMasters/theme/theme1.xml" Id="Rc5ce636eec724fb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8f207f2dfe3424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e435122782144d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e5913c8df5842e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1b951550e614ad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1d8c53e48d14b8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73e3c321af044e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19125314cbd462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ca62688571045a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NORINNOVA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NORINNOVA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NORINNOVA AS ble etablert [år] og holder til i Tromsø.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NORINNOVA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NORINNOVA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NORINNOVA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46 190 939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−540 870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2 054 907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68 255 376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109 600 794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NORINNOVA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SIVA - SELSKAPET FOR INDUSTRIVEKST SF  –  33,4 %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UNIVERSITETET I TROMSØ - NORGES ARKTISKE UNIVERSITET  –  33,4 %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EQUINOR ENERGY AS  –  9,4 %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NORDLAND FYLKESKOMMUNE  –  4,5 %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TROMS FYLKESKOMMUNE  –  4,5 %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SPAREBANK 1 NORD-NORGE PORTEFØLJE AS  –  3,7 %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NORINNOVA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Forskningsparken i Tromsø, Sykehusvegen 23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9019 Tromsø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77 67 97 60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post@norinnova.no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www.norinnova.no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957 915 035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NORINNOVA AS</a:t>
            </a:r>
          </a:p>
        </p:txBody>
      </p:sp>
    </p:spTree>
  </p:cSld>
  <p:clrMapOvr>
    <a:masterClrMapping xmlns:a="http://schemas.openxmlformats.org/drawingml/2006/main"/>
  </p:clrMapOvr>
</p:sld>
</file>