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ff2406be0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4f87b327484a3e"/>
  </p:sldMasterIdLst>
  <p:sldIdLst>
    <p:sldId xmlns:r="http://schemas.openxmlformats.org/officeDocument/2006/relationships" id="256" r:id="Rd22bfa0394d245bd"/>
    <p:sldId xmlns:r="http://schemas.openxmlformats.org/officeDocument/2006/relationships" id="257" r:id="Rc53c36a9dce24514"/>
    <p:sldId xmlns:r="http://schemas.openxmlformats.org/officeDocument/2006/relationships" id="258" r:id="Rb4d9b75f7db04f42"/>
    <p:sldId xmlns:r="http://schemas.openxmlformats.org/officeDocument/2006/relationships" id="259" r:id="R6787612aa7894703"/>
    <p:sldId xmlns:r="http://schemas.openxmlformats.org/officeDocument/2006/relationships" id="260" r:id="Recc3037ffdbb4596"/>
    <p:sldId xmlns:r="http://schemas.openxmlformats.org/officeDocument/2006/relationships" id="261" r:id="R75ff0270b1ad4e48"/>
    <p:sldId xmlns:r="http://schemas.openxmlformats.org/officeDocument/2006/relationships" id="262" r:id="R0cc11641968e43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f87b327484a3e" /><Relationship Type="http://schemas.openxmlformats.org/officeDocument/2006/relationships/slide" Target="/ppt/slides/slide1.xml" Id="Rd22bfa0394d245bd" /><Relationship Type="http://schemas.openxmlformats.org/officeDocument/2006/relationships/slide" Target="/ppt/slides/slide2.xml" Id="Rc53c36a9dce24514" /><Relationship Type="http://schemas.openxmlformats.org/officeDocument/2006/relationships/slide" Target="/ppt/slides/slide3.xml" Id="Rb4d9b75f7db04f42" /><Relationship Type="http://schemas.openxmlformats.org/officeDocument/2006/relationships/slide" Target="/ppt/slides/slide4.xml" Id="R6787612aa7894703" /><Relationship Type="http://schemas.openxmlformats.org/officeDocument/2006/relationships/slide" Target="/ppt/slides/slide5.xml" Id="Recc3037ffdbb4596" /><Relationship Type="http://schemas.openxmlformats.org/officeDocument/2006/relationships/slide" Target="/ppt/slides/slide6.xml" Id="R75ff0270b1ad4e48" /><Relationship Type="http://schemas.openxmlformats.org/officeDocument/2006/relationships/slide" Target="/ppt/slides/slide7.xml" Id="R0cc11641968e43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9a139fbbc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3853922ec4cd1" /><Relationship Type="http://schemas.openxmlformats.org/officeDocument/2006/relationships/theme" Target="/ppt/slideMasters/theme/theme1.xml" Id="R3b3299aaceeb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3853922ec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f20241879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ac2702d7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9ee0c2d5c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ede45e54e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1a3ddbc0d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ffc604c0843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9b39eebca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ACHILLES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ACHILLES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9 807 549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11 618 278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MATHIESEN GRANDE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HOUELAND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Vindhagen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gunnar@ach.no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957 997 392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