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4315e3b8f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d3f2b12fb4402"/>
  </p:sldMasterIdLst>
  <p:sldIdLst>
    <p:sldId xmlns:r="http://schemas.openxmlformats.org/officeDocument/2006/relationships" id="256" r:id="R970f72c87b054253"/>
    <p:sldId xmlns:r="http://schemas.openxmlformats.org/officeDocument/2006/relationships" id="257" r:id="R6797139d06624895"/>
    <p:sldId xmlns:r="http://schemas.openxmlformats.org/officeDocument/2006/relationships" id="258" r:id="R7c88dcb0fb4d42cf"/>
    <p:sldId xmlns:r="http://schemas.openxmlformats.org/officeDocument/2006/relationships" id="259" r:id="R1b9d87a15f074781"/>
    <p:sldId xmlns:r="http://schemas.openxmlformats.org/officeDocument/2006/relationships" id="260" r:id="R379e0a9d4fbe43fd"/>
    <p:sldId xmlns:r="http://schemas.openxmlformats.org/officeDocument/2006/relationships" id="261" r:id="R4e91568f0fa74fd1"/>
    <p:sldId xmlns:r="http://schemas.openxmlformats.org/officeDocument/2006/relationships" id="262" r:id="R4248b5e82eb0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d3f2b12fb4402" /><Relationship Type="http://schemas.openxmlformats.org/officeDocument/2006/relationships/slide" Target="/ppt/slides/slide1.xml" Id="R970f72c87b054253" /><Relationship Type="http://schemas.openxmlformats.org/officeDocument/2006/relationships/slide" Target="/ppt/slides/slide2.xml" Id="R6797139d06624895" /><Relationship Type="http://schemas.openxmlformats.org/officeDocument/2006/relationships/slide" Target="/ppt/slides/slide3.xml" Id="R7c88dcb0fb4d42cf" /><Relationship Type="http://schemas.openxmlformats.org/officeDocument/2006/relationships/slide" Target="/ppt/slides/slide4.xml" Id="R1b9d87a15f074781" /><Relationship Type="http://schemas.openxmlformats.org/officeDocument/2006/relationships/slide" Target="/ppt/slides/slide5.xml" Id="R379e0a9d4fbe43fd" /><Relationship Type="http://schemas.openxmlformats.org/officeDocument/2006/relationships/slide" Target="/ppt/slides/slide6.xml" Id="R4e91568f0fa74fd1" /><Relationship Type="http://schemas.openxmlformats.org/officeDocument/2006/relationships/slide" Target="/ppt/slides/slide7.xml" Id="R4248b5e82eb0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acb047adc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e48368df74b2f" /><Relationship Type="http://schemas.openxmlformats.org/officeDocument/2006/relationships/theme" Target="/ppt/slideMasters/theme/theme1.xml" Id="R26bdcf9812cd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5e48368df7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11937d510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98fb7621843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560e35279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296329c6c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63f3355b64b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38c704ff54e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79cc15202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−134 472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 KJÆRLAUG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 HENNING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 MARIE ELISABETH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SOLLID JOHANNE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HANS EGIL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OPSETT BERGTOR ROALD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958 024 479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SOLLID ENTREPRENØR AS</a:t>
            </a:r>
          </a:p>
        </p:txBody>
      </p:sp>
    </p:spTree>
  </p:cSld>
  <p:clrMapOvr>
    <a:masterClrMapping xmlns:a="http://schemas.openxmlformats.org/drawingml/2006/main"/>
  </p:clrMapOvr>
</p:sld>
</file>