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f052e39a64942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cf8663a4ee4cef"/>
  </p:sldMasterIdLst>
  <p:sldIdLst>
    <p:sldId xmlns:r="http://schemas.openxmlformats.org/officeDocument/2006/relationships" id="256" r:id="R1ab0cc904d8a49de"/>
    <p:sldId xmlns:r="http://schemas.openxmlformats.org/officeDocument/2006/relationships" id="257" r:id="R75c08bae11b84e57"/>
    <p:sldId xmlns:r="http://schemas.openxmlformats.org/officeDocument/2006/relationships" id="258" r:id="R688db54e51d04b4a"/>
    <p:sldId xmlns:r="http://schemas.openxmlformats.org/officeDocument/2006/relationships" id="259" r:id="R388ccbd913d945b4"/>
    <p:sldId xmlns:r="http://schemas.openxmlformats.org/officeDocument/2006/relationships" id="260" r:id="R99d3f89f22e1444d"/>
    <p:sldId xmlns:r="http://schemas.openxmlformats.org/officeDocument/2006/relationships" id="261" r:id="Rf8cb62d608394579"/>
    <p:sldId xmlns:r="http://schemas.openxmlformats.org/officeDocument/2006/relationships" id="262" r:id="Rad91982acbf640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cf8663a4ee4cef" /><Relationship Type="http://schemas.openxmlformats.org/officeDocument/2006/relationships/slide" Target="/ppt/slides/slide1.xml" Id="R1ab0cc904d8a49de" /><Relationship Type="http://schemas.openxmlformats.org/officeDocument/2006/relationships/slide" Target="/ppt/slides/slide2.xml" Id="R75c08bae11b84e57" /><Relationship Type="http://schemas.openxmlformats.org/officeDocument/2006/relationships/slide" Target="/ppt/slides/slide3.xml" Id="R688db54e51d04b4a" /><Relationship Type="http://schemas.openxmlformats.org/officeDocument/2006/relationships/slide" Target="/ppt/slides/slide4.xml" Id="R388ccbd913d945b4" /><Relationship Type="http://schemas.openxmlformats.org/officeDocument/2006/relationships/slide" Target="/ppt/slides/slide5.xml" Id="R99d3f89f22e1444d" /><Relationship Type="http://schemas.openxmlformats.org/officeDocument/2006/relationships/slide" Target="/ppt/slides/slide6.xml" Id="Rf8cb62d608394579" /><Relationship Type="http://schemas.openxmlformats.org/officeDocument/2006/relationships/slide" Target="/ppt/slides/slide7.xml" Id="Rad91982acbf640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b9b0feb49f4ce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def55a4d924835" /><Relationship Type="http://schemas.openxmlformats.org/officeDocument/2006/relationships/theme" Target="/ppt/slideMasters/theme/theme1.xml" Id="R58c01a2ab91f40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def55a4d92483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b9955874294b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2776fa729e452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7772b8be60406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bd62ba6c68410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efdab2342440b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ae79739549484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ddd4ef476d450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HEIMDAL HELSEARTIKLER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HELSEARTIKLER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HEIMDAL HELSEARTIKLER AS ble etablert [år] og holder til i Heimdal.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HELSEARTIKLER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HELSEARTIKLER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HELSEARTIKLER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16 380 394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1 004 361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769 740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1 237 619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4 077 123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HELSEARTIKLER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TURID HELMERSEN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HELSEARTIKLER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Ringvålvegen 10B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7080 Heimdal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72849877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heimdal@helseartikler.no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www.helseartikler.no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958 040 113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HELSEARTIKLER AS</a:t>
            </a:r>
          </a:p>
        </p:txBody>
      </p:sp>
    </p:spTree>
  </p:cSld>
  <p:clrMapOvr>
    <a:masterClrMapping xmlns:a="http://schemas.openxmlformats.org/drawingml/2006/main"/>
  </p:clrMapOvr>
</p:sld>
</file>