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4ff02d0ac848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d1a79d158f4992"/>
  </p:sldMasterIdLst>
  <p:sldIdLst>
    <p:sldId xmlns:r="http://schemas.openxmlformats.org/officeDocument/2006/relationships" id="256" r:id="Ra83fd84757d94bc3"/>
    <p:sldId xmlns:r="http://schemas.openxmlformats.org/officeDocument/2006/relationships" id="257" r:id="Rd2bad2196e224360"/>
    <p:sldId xmlns:r="http://schemas.openxmlformats.org/officeDocument/2006/relationships" id="258" r:id="R2bfb83176854437a"/>
    <p:sldId xmlns:r="http://schemas.openxmlformats.org/officeDocument/2006/relationships" id="259" r:id="Ra88b22c569ae4a29"/>
    <p:sldId xmlns:r="http://schemas.openxmlformats.org/officeDocument/2006/relationships" id="260" r:id="Rfad27dfec9904a6d"/>
    <p:sldId xmlns:r="http://schemas.openxmlformats.org/officeDocument/2006/relationships" id="261" r:id="R9bddfd35d58d4d2e"/>
    <p:sldId xmlns:r="http://schemas.openxmlformats.org/officeDocument/2006/relationships" id="262" r:id="Rd7f56acac49a44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d1a79d158f4992" /><Relationship Type="http://schemas.openxmlformats.org/officeDocument/2006/relationships/slide" Target="/ppt/slides/slide1.xml" Id="Ra83fd84757d94bc3" /><Relationship Type="http://schemas.openxmlformats.org/officeDocument/2006/relationships/slide" Target="/ppt/slides/slide2.xml" Id="Rd2bad2196e224360" /><Relationship Type="http://schemas.openxmlformats.org/officeDocument/2006/relationships/slide" Target="/ppt/slides/slide3.xml" Id="R2bfb83176854437a" /><Relationship Type="http://schemas.openxmlformats.org/officeDocument/2006/relationships/slide" Target="/ppt/slides/slide4.xml" Id="Ra88b22c569ae4a29" /><Relationship Type="http://schemas.openxmlformats.org/officeDocument/2006/relationships/slide" Target="/ppt/slides/slide5.xml" Id="Rfad27dfec9904a6d" /><Relationship Type="http://schemas.openxmlformats.org/officeDocument/2006/relationships/slide" Target="/ppt/slides/slide6.xml" Id="R9bddfd35d58d4d2e" /><Relationship Type="http://schemas.openxmlformats.org/officeDocument/2006/relationships/slide" Target="/ppt/slides/slide7.xml" Id="Rd7f56acac49a44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bb628f59ab44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39f17a2414306" /><Relationship Type="http://schemas.openxmlformats.org/officeDocument/2006/relationships/theme" Target="/ppt/slideMasters/theme/theme1.xml" Id="R8c0159b9621345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039f17a24143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4ceab94c94e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18b507e0d4c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1bef54e7f4f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0505f434e42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bb7d52438048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c15e4468745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9b6f0016543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HSC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HSC HOLDING AS ble etablert [år] og holder til i Eidsfoss.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−93 402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813 075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19 201 650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22 002 794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 HENNING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Bergsveien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3095 Eidsfoss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05 70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958 080 697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HSC HOLDING AS</a:t>
            </a:r>
          </a:p>
        </p:txBody>
      </p:sp>
    </p:spTree>
  </p:cSld>
  <p:clrMapOvr>
    <a:masterClrMapping xmlns:a="http://schemas.openxmlformats.org/drawingml/2006/main"/>
  </p:clrMapOvr>
</p:sld>
</file>