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b48f55474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24641579b44f6"/>
  </p:sldMasterIdLst>
  <p:sldIdLst>
    <p:sldId xmlns:r="http://schemas.openxmlformats.org/officeDocument/2006/relationships" id="256" r:id="R1f8da4452b444722"/>
    <p:sldId xmlns:r="http://schemas.openxmlformats.org/officeDocument/2006/relationships" id="257" r:id="R186538d0e2d04dfd"/>
    <p:sldId xmlns:r="http://schemas.openxmlformats.org/officeDocument/2006/relationships" id="258" r:id="R4ca92c0d64b04157"/>
    <p:sldId xmlns:r="http://schemas.openxmlformats.org/officeDocument/2006/relationships" id="259" r:id="Rce1d1915aec241c2"/>
    <p:sldId xmlns:r="http://schemas.openxmlformats.org/officeDocument/2006/relationships" id="260" r:id="Reeffc076baea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24641579b44f6" /><Relationship Type="http://schemas.openxmlformats.org/officeDocument/2006/relationships/slide" Target="/ppt/slides/slide1.xml" Id="R1f8da4452b444722" /><Relationship Type="http://schemas.openxmlformats.org/officeDocument/2006/relationships/slide" Target="/ppt/slides/slide2.xml" Id="R186538d0e2d04dfd" /><Relationship Type="http://schemas.openxmlformats.org/officeDocument/2006/relationships/slide" Target="/ppt/slides/slide3.xml" Id="R4ca92c0d64b04157" /><Relationship Type="http://schemas.openxmlformats.org/officeDocument/2006/relationships/slide" Target="/ppt/slides/slide4.xml" Id="Rce1d1915aec241c2" /><Relationship Type="http://schemas.openxmlformats.org/officeDocument/2006/relationships/slide" Target="/ppt/slides/slide5.xml" Id="Reeffc076baea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d25997b76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cbe267b0e42c8" /><Relationship Type="http://schemas.openxmlformats.org/officeDocument/2006/relationships/theme" Target="/ppt/slideMasters/theme/theme1.xml" Id="R0b0520849f65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cbe267b0e42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c29bb815e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1a4ee667e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f9c49941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15cdd9f2b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49cc2f7054a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AVKASTNING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958 131 089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