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b83c475fa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911cb284e438b"/>
  </p:sldMasterIdLst>
  <p:sldIdLst>
    <p:sldId xmlns:r="http://schemas.openxmlformats.org/officeDocument/2006/relationships" id="256" r:id="R0f3eef74b0e04414"/>
    <p:sldId xmlns:r="http://schemas.openxmlformats.org/officeDocument/2006/relationships" id="257" r:id="R83eedfcf6d8d4de5"/>
    <p:sldId xmlns:r="http://schemas.openxmlformats.org/officeDocument/2006/relationships" id="258" r:id="R423350d3e4484eac"/>
    <p:sldId xmlns:r="http://schemas.openxmlformats.org/officeDocument/2006/relationships" id="259" r:id="R2fd571ec923a4e96"/>
    <p:sldId xmlns:r="http://schemas.openxmlformats.org/officeDocument/2006/relationships" id="260" r:id="R2cc561f58d7f43a9"/>
    <p:sldId xmlns:r="http://schemas.openxmlformats.org/officeDocument/2006/relationships" id="261" r:id="Ra8d5c57f2c3b4a6d"/>
    <p:sldId xmlns:r="http://schemas.openxmlformats.org/officeDocument/2006/relationships" id="262" r:id="Rcee9e8b664f14b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911cb284e438b" /><Relationship Type="http://schemas.openxmlformats.org/officeDocument/2006/relationships/slide" Target="/ppt/slides/slide1.xml" Id="R0f3eef74b0e04414" /><Relationship Type="http://schemas.openxmlformats.org/officeDocument/2006/relationships/slide" Target="/ppt/slides/slide2.xml" Id="R83eedfcf6d8d4de5" /><Relationship Type="http://schemas.openxmlformats.org/officeDocument/2006/relationships/slide" Target="/ppt/slides/slide3.xml" Id="R423350d3e4484eac" /><Relationship Type="http://schemas.openxmlformats.org/officeDocument/2006/relationships/slide" Target="/ppt/slides/slide4.xml" Id="R2fd571ec923a4e96" /><Relationship Type="http://schemas.openxmlformats.org/officeDocument/2006/relationships/slide" Target="/ppt/slides/slide5.xml" Id="R2cc561f58d7f43a9" /><Relationship Type="http://schemas.openxmlformats.org/officeDocument/2006/relationships/slide" Target="/ppt/slides/slide6.xml" Id="Ra8d5c57f2c3b4a6d" /><Relationship Type="http://schemas.openxmlformats.org/officeDocument/2006/relationships/slide" Target="/ppt/slides/slide7.xml" Id="Rcee9e8b664f14b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eed29507546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440bb84f4f2d" /><Relationship Type="http://schemas.openxmlformats.org/officeDocument/2006/relationships/theme" Target="/ppt/slideMasters/theme/theme1.xml" Id="R42f5c4e9ff1f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8440bb84f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3caf24bc6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8059a51c0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45bfe997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421446a3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bc7ec43cf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5c0a428246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b94ec0b0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SHIPPING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117 725 552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35 363 190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45 174 763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349 084 851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380 933 336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HOLDING II AS  –  92,8 %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IWAN EIDE KNUDSEN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EIDE-KNUDSEN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REIDUNN HELGA KNUDSEN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958 339 038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