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033e612ba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8031606984bb8"/>
  </p:sldMasterIdLst>
  <p:sldIdLst>
    <p:sldId xmlns:r="http://schemas.openxmlformats.org/officeDocument/2006/relationships" id="256" r:id="Rfc59496de58d40ec"/>
    <p:sldId xmlns:r="http://schemas.openxmlformats.org/officeDocument/2006/relationships" id="257" r:id="R6f501e238b6d48cf"/>
    <p:sldId xmlns:r="http://schemas.openxmlformats.org/officeDocument/2006/relationships" id="258" r:id="R16be768c973647c7"/>
    <p:sldId xmlns:r="http://schemas.openxmlformats.org/officeDocument/2006/relationships" id="259" r:id="R0db2600b249d457b"/>
    <p:sldId xmlns:r="http://schemas.openxmlformats.org/officeDocument/2006/relationships" id="260" r:id="R3ac7545b06094de2"/>
    <p:sldId xmlns:r="http://schemas.openxmlformats.org/officeDocument/2006/relationships" id="261" r:id="R0a40111b8f8f4328"/>
    <p:sldId xmlns:r="http://schemas.openxmlformats.org/officeDocument/2006/relationships" id="262" r:id="Red8a4764c588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8031606984bb8" /><Relationship Type="http://schemas.openxmlformats.org/officeDocument/2006/relationships/slide" Target="/ppt/slides/slide1.xml" Id="Rfc59496de58d40ec" /><Relationship Type="http://schemas.openxmlformats.org/officeDocument/2006/relationships/slide" Target="/ppt/slides/slide2.xml" Id="R6f501e238b6d48cf" /><Relationship Type="http://schemas.openxmlformats.org/officeDocument/2006/relationships/slide" Target="/ppt/slides/slide3.xml" Id="R16be768c973647c7" /><Relationship Type="http://schemas.openxmlformats.org/officeDocument/2006/relationships/slide" Target="/ppt/slides/slide4.xml" Id="R0db2600b249d457b" /><Relationship Type="http://schemas.openxmlformats.org/officeDocument/2006/relationships/slide" Target="/ppt/slides/slide5.xml" Id="R3ac7545b06094de2" /><Relationship Type="http://schemas.openxmlformats.org/officeDocument/2006/relationships/slide" Target="/ppt/slides/slide6.xml" Id="R0a40111b8f8f4328" /><Relationship Type="http://schemas.openxmlformats.org/officeDocument/2006/relationships/slide" Target="/ppt/slides/slide7.xml" Id="Red8a4764c588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404e210eb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a0a8e6c594eee" /><Relationship Type="http://schemas.openxmlformats.org/officeDocument/2006/relationships/theme" Target="/ppt/slideMasters/theme/theme1.xml" Id="Rd3ba4d19af2f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ea0a8e6c59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f7efbcff1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8bf6bcb30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399eb9b624f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b4364b8f4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529959916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b264ddaf5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101faae05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TROY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464 210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464 210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AFCANOR MANAGEMENT CO. LTD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ALEXANDER HAGEN BAKKE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HAGEN BAKKE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GLOBETROTTER SA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958 369 913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TROY HOLDING AS</a:t>
            </a:r>
          </a:p>
        </p:txBody>
      </p:sp>
    </p:spTree>
  </p:cSld>
  <p:clrMapOvr>
    <a:masterClrMapping xmlns:a="http://schemas.openxmlformats.org/drawingml/2006/main"/>
  </p:clrMapOvr>
</p:sld>
</file>