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7247154ff54c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b4d483ad5343e1"/>
  </p:sldMasterIdLst>
  <p:sldIdLst>
    <p:sldId xmlns:r="http://schemas.openxmlformats.org/officeDocument/2006/relationships" id="256" r:id="R2268b27b9bf24c2a"/>
    <p:sldId xmlns:r="http://schemas.openxmlformats.org/officeDocument/2006/relationships" id="257" r:id="R20adf1217c15454e"/>
    <p:sldId xmlns:r="http://schemas.openxmlformats.org/officeDocument/2006/relationships" id="258" r:id="Rc848ffe4416a4be8"/>
    <p:sldId xmlns:r="http://schemas.openxmlformats.org/officeDocument/2006/relationships" id="259" r:id="R1cbd42f79ac84bf4"/>
    <p:sldId xmlns:r="http://schemas.openxmlformats.org/officeDocument/2006/relationships" id="260" r:id="R7ca3c2cd9a1b4b09"/>
    <p:sldId xmlns:r="http://schemas.openxmlformats.org/officeDocument/2006/relationships" id="261" r:id="Rb12d5e3ec3924c50"/>
    <p:sldId xmlns:r="http://schemas.openxmlformats.org/officeDocument/2006/relationships" id="262" r:id="R1816935409854a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4d483ad5343e1" /><Relationship Type="http://schemas.openxmlformats.org/officeDocument/2006/relationships/slide" Target="/ppt/slides/slide1.xml" Id="R2268b27b9bf24c2a" /><Relationship Type="http://schemas.openxmlformats.org/officeDocument/2006/relationships/slide" Target="/ppt/slides/slide2.xml" Id="R20adf1217c15454e" /><Relationship Type="http://schemas.openxmlformats.org/officeDocument/2006/relationships/slide" Target="/ppt/slides/slide3.xml" Id="Rc848ffe4416a4be8" /><Relationship Type="http://schemas.openxmlformats.org/officeDocument/2006/relationships/slide" Target="/ppt/slides/slide4.xml" Id="R1cbd42f79ac84bf4" /><Relationship Type="http://schemas.openxmlformats.org/officeDocument/2006/relationships/slide" Target="/ppt/slides/slide5.xml" Id="R7ca3c2cd9a1b4b09" /><Relationship Type="http://schemas.openxmlformats.org/officeDocument/2006/relationships/slide" Target="/ppt/slides/slide6.xml" Id="Rb12d5e3ec3924c50" /><Relationship Type="http://schemas.openxmlformats.org/officeDocument/2006/relationships/slide" Target="/ppt/slides/slide7.xml" Id="R1816935409854a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f3fa43e354b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5ccf4a54341df" /><Relationship Type="http://schemas.openxmlformats.org/officeDocument/2006/relationships/theme" Target="/ppt/slideMasters/theme/theme1.xml" Id="R726b76b1c7b942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f5ccf4a54341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6df1835b848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4374285784d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c2082d19a4d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0d7d12aaa4f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829fc58084b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a3a55f4ed41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62cc58c2b48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EIENDOM AS ble etablert [år] og holder til i Trones.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10 190 669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7892 Trones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74334255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958 437 021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