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2b3259389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011af8b7b4280"/>
  </p:sldMasterIdLst>
  <p:sldIdLst>
    <p:sldId xmlns:r="http://schemas.openxmlformats.org/officeDocument/2006/relationships" id="256" r:id="Rc53d674cd9394409"/>
    <p:sldId xmlns:r="http://schemas.openxmlformats.org/officeDocument/2006/relationships" id="257" r:id="Ra60b975338514836"/>
    <p:sldId xmlns:r="http://schemas.openxmlformats.org/officeDocument/2006/relationships" id="258" r:id="Rc6371465822c4454"/>
    <p:sldId xmlns:r="http://schemas.openxmlformats.org/officeDocument/2006/relationships" id="259" r:id="R221155c447c744e4"/>
    <p:sldId xmlns:r="http://schemas.openxmlformats.org/officeDocument/2006/relationships" id="260" r:id="R35fe8eaa404f4d03"/>
    <p:sldId xmlns:r="http://schemas.openxmlformats.org/officeDocument/2006/relationships" id="261" r:id="R401cb04db6d34a9d"/>
    <p:sldId xmlns:r="http://schemas.openxmlformats.org/officeDocument/2006/relationships" id="262" r:id="Rdc95e43ad5cd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011af8b7b4280" /><Relationship Type="http://schemas.openxmlformats.org/officeDocument/2006/relationships/slide" Target="/ppt/slides/slide1.xml" Id="Rc53d674cd9394409" /><Relationship Type="http://schemas.openxmlformats.org/officeDocument/2006/relationships/slide" Target="/ppt/slides/slide2.xml" Id="Ra60b975338514836" /><Relationship Type="http://schemas.openxmlformats.org/officeDocument/2006/relationships/slide" Target="/ppt/slides/slide3.xml" Id="Rc6371465822c4454" /><Relationship Type="http://schemas.openxmlformats.org/officeDocument/2006/relationships/slide" Target="/ppt/slides/slide4.xml" Id="R221155c447c744e4" /><Relationship Type="http://schemas.openxmlformats.org/officeDocument/2006/relationships/slide" Target="/ppt/slides/slide5.xml" Id="R35fe8eaa404f4d03" /><Relationship Type="http://schemas.openxmlformats.org/officeDocument/2006/relationships/slide" Target="/ppt/slides/slide6.xml" Id="R401cb04db6d34a9d" /><Relationship Type="http://schemas.openxmlformats.org/officeDocument/2006/relationships/slide" Target="/ppt/slides/slide7.xml" Id="Rdc95e43ad5cd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4136f8fbf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10b6381745f0" /><Relationship Type="http://schemas.openxmlformats.org/officeDocument/2006/relationships/theme" Target="/ppt/slideMasters/theme/theme1.xml" Id="R21f2841f567b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a10b63817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32e29cb4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c0778555448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8fe3ccc5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ce5ab7334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56b437bba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15a6d6d3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a491e135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