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3ae3b20fb145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5522c5555346f2"/>
  </p:sldMasterIdLst>
  <p:sldIdLst>
    <p:sldId xmlns:r="http://schemas.openxmlformats.org/officeDocument/2006/relationships" id="256" r:id="Rf59915097e234869"/>
    <p:sldId xmlns:r="http://schemas.openxmlformats.org/officeDocument/2006/relationships" id="257" r:id="R274699b7a7564046"/>
    <p:sldId xmlns:r="http://schemas.openxmlformats.org/officeDocument/2006/relationships" id="258" r:id="R4e581495c1fd4431"/>
    <p:sldId xmlns:r="http://schemas.openxmlformats.org/officeDocument/2006/relationships" id="259" r:id="R6e8c0630fe1841ce"/>
    <p:sldId xmlns:r="http://schemas.openxmlformats.org/officeDocument/2006/relationships" id="260" r:id="R21a29c313ff3493d"/>
    <p:sldId xmlns:r="http://schemas.openxmlformats.org/officeDocument/2006/relationships" id="261" r:id="R3bc3c62b23f7435c"/>
    <p:sldId xmlns:r="http://schemas.openxmlformats.org/officeDocument/2006/relationships" id="262" r:id="R8f4df58b73cf47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522c5555346f2" /><Relationship Type="http://schemas.openxmlformats.org/officeDocument/2006/relationships/slide" Target="/ppt/slides/slide1.xml" Id="Rf59915097e234869" /><Relationship Type="http://schemas.openxmlformats.org/officeDocument/2006/relationships/slide" Target="/ppt/slides/slide2.xml" Id="R274699b7a7564046" /><Relationship Type="http://schemas.openxmlformats.org/officeDocument/2006/relationships/slide" Target="/ppt/slides/slide3.xml" Id="R4e581495c1fd4431" /><Relationship Type="http://schemas.openxmlformats.org/officeDocument/2006/relationships/slide" Target="/ppt/slides/slide4.xml" Id="R6e8c0630fe1841ce" /><Relationship Type="http://schemas.openxmlformats.org/officeDocument/2006/relationships/slide" Target="/ppt/slides/slide5.xml" Id="R21a29c313ff3493d" /><Relationship Type="http://schemas.openxmlformats.org/officeDocument/2006/relationships/slide" Target="/ppt/slides/slide6.xml" Id="R3bc3c62b23f7435c" /><Relationship Type="http://schemas.openxmlformats.org/officeDocument/2006/relationships/slide" Target="/ppt/slides/slide7.xml" Id="R8f4df58b73cf47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27fb4d2a094a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b7807b9334d87" /><Relationship Type="http://schemas.openxmlformats.org/officeDocument/2006/relationships/theme" Target="/ppt/slideMasters/theme/theme1.xml" Id="Ra70684a355154d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cb7807b9334d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2557f56ee4d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22f3eabdc4e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e64117bab4c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b5033047d4c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e7bbd7f2340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f9dd2fe8148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cc29c336142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BEU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BEU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BEU BYGG AS ble etablert [år] og holder til i Valestrandsfossen.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BEU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BEU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BEU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−144 408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207 354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2 957 204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BEU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ANDRE TYSSEBOTN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ANDRE TYSSEBOTN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BEU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Klubbelivegen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5281 Valestrandsfossen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958 588 658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BEU BYGG AS</a:t>
            </a:r>
          </a:p>
        </p:txBody>
      </p:sp>
    </p:spTree>
  </p:cSld>
  <p:clrMapOvr>
    <a:masterClrMapping xmlns:a="http://schemas.openxmlformats.org/drawingml/2006/main"/>
  </p:clrMapOvr>
</p:sld>
</file>