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7081c634b1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d25bc1f4ca492a"/>
  </p:sldMasterIdLst>
  <p:sldIdLst>
    <p:sldId xmlns:r="http://schemas.openxmlformats.org/officeDocument/2006/relationships" id="256" r:id="R77269e9205204719"/>
    <p:sldId xmlns:r="http://schemas.openxmlformats.org/officeDocument/2006/relationships" id="257" r:id="R803e79872fe34677"/>
    <p:sldId xmlns:r="http://schemas.openxmlformats.org/officeDocument/2006/relationships" id="258" r:id="R0794b529c1304800"/>
    <p:sldId xmlns:r="http://schemas.openxmlformats.org/officeDocument/2006/relationships" id="259" r:id="R2be24863008b4a64"/>
    <p:sldId xmlns:r="http://schemas.openxmlformats.org/officeDocument/2006/relationships" id="260" r:id="Rddba181020844346"/>
    <p:sldId xmlns:r="http://schemas.openxmlformats.org/officeDocument/2006/relationships" id="261" r:id="Ra13023b871d74771"/>
    <p:sldId xmlns:r="http://schemas.openxmlformats.org/officeDocument/2006/relationships" id="262" r:id="Rf933717a7030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25bc1f4ca492a" /><Relationship Type="http://schemas.openxmlformats.org/officeDocument/2006/relationships/slide" Target="/ppt/slides/slide1.xml" Id="R77269e9205204719" /><Relationship Type="http://schemas.openxmlformats.org/officeDocument/2006/relationships/slide" Target="/ppt/slides/slide2.xml" Id="R803e79872fe34677" /><Relationship Type="http://schemas.openxmlformats.org/officeDocument/2006/relationships/slide" Target="/ppt/slides/slide3.xml" Id="R0794b529c1304800" /><Relationship Type="http://schemas.openxmlformats.org/officeDocument/2006/relationships/slide" Target="/ppt/slides/slide4.xml" Id="R2be24863008b4a64" /><Relationship Type="http://schemas.openxmlformats.org/officeDocument/2006/relationships/slide" Target="/ppt/slides/slide5.xml" Id="Rddba181020844346" /><Relationship Type="http://schemas.openxmlformats.org/officeDocument/2006/relationships/slide" Target="/ppt/slides/slide6.xml" Id="Ra13023b871d74771" /><Relationship Type="http://schemas.openxmlformats.org/officeDocument/2006/relationships/slide" Target="/ppt/slides/slide7.xml" Id="Rf933717a7030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218567e5d49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c37bd61cb4356" /><Relationship Type="http://schemas.openxmlformats.org/officeDocument/2006/relationships/theme" Target="/ppt/slideMasters/theme/theme1.xml" Id="R17d11cf5a67e47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c37bd61cb43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fec17d72549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7ae3af33d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7ecdc258542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c145b787c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819ebbfb940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371f09fbe46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ae8fa22264a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GEMITECH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GEMITECH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−218 206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8 471 003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8 653 069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LINDØEN HOLDING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ARNE FLÅTO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958 926 715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