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67bbccb57047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e389debdd14518"/>
  </p:sldMasterIdLst>
  <p:sldIdLst>
    <p:sldId xmlns:r="http://schemas.openxmlformats.org/officeDocument/2006/relationships" id="256" r:id="R6bd02202b5224871"/>
    <p:sldId xmlns:r="http://schemas.openxmlformats.org/officeDocument/2006/relationships" id="257" r:id="R48a99889204a4069"/>
    <p:sldId xmlns:r="http://schemas.openxmlformats.org/officeDocument/2006/relationships" id="258" r:id="R751101dc1a7a407a"/>
    <p:sldId xmlns:r="http://schemas.openxmlformats.org/officeDocument/2006/relationships" id="259" r:id="R7833c17a25654686"/>
    <p:sldId xmlns:r="http://schemas.openxmlformats.org/officeDocument/2006/relationships" id="260" r:id="R8b58ea70464f4786"/>
    <p:sldId xmlns:r="http://schemas.openxmlformats.org/officeDocument/2006/relationships" id="261" r:id="Rdd18842e3e0745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e389debdd14518" /><Relationship Type="http://schemas.openxmlformats.org/officeDocument/2006/relationships/slide" Target="/ppt/slides/slide1.xml" Id="R6bd02202b5224871" /><Relationship Type="http://schemas.openxmlformats.org/officeDocument/2006/relationships/slide" Target="/ppt/slides/slide2.xml" Id="R48a99889204a4069" /><Relationship Type="http://schemas.openxmlformats.org/officeDocument/2006/relationships/slide" Target="/ppt/slides/slide3.xml" Id="R751101dc1a7a407a" /><Relationship Type="http://schemas.openxmlformats.org/officeDocument/2006/relationships/slide" Target="/ppt/slides/slide4.xml" Id="R7833c17a25654686" /><Relationship Type="http://schemas.openxmlformats.org/officeDocument/2006/relationships/slide" Target="/ppt/slides/slide5.xml" Id="R8b58ea70464f4786" /><Relationship Type="http://schemas.openxmlformats.org/officeDocument/2006/relationships/slide" Target="/ppt/slides/slide6.xml" Id="Rdd18842e3e0745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10a18684a346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41784832d4b0a" /><Relationship Type="http://schemas.openxmlformats.org/officeDocument/2006/relationships/theme" Target="/ppt/slideMasters/theme/theme1.xml" Id="R0bfdf92b0f2c4d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f41784832d4b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eb809040c41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461bc923e47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15c9002d94c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1537d7eca41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b97ce8c1342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cda112c184f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NORGES BYGDEUNGDOMSLAG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BYGDEUNGDOMSLAG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BYGDEUNGDOMSLAG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BYGDEUNGDOMSLAG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BYGDEUNGDOMSLAG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BYGDEUNGDOMSLAG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Hollendergata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22054800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hei@nbu.no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www.nbu.no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958 968 310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BYGDEUNGDOMSLAG</a:t>
            </a:r>
          </a:p>
        </p:txBody>
      </p:sp>
    </p:spTree>
  </p:cSld>
  <p:clrMapOvr>
    <a:masterClrMapping xmlns:a="http://schemas.openxmlformats.org/drawingml/2006/main"/>
  </p:clrMapOvr>
</p:sld>
</file>