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67f2fafaa041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5991747807483a"/>
  </p:sldMasterIdLst>
  <p:sldIdLst>
    <p:sldId xmlns:r="http://schemas.openxmlformats.org/officeDocument/2006/relationships" id="256" r:id="R2aac6f53c8df41e5"/>
    <p:sldId xmlns:r="http://schemas.openxmlformats.org/officeDocument/2006/relationships" id="257" r:id="R50e2efc2b7994525"/>
    <p:sldId xmlns:r="http://schemas.openxmlformats.org/officeDocument/2006/relationships" id="258" r:id="R9a3607afcf43444e"/>
    <p:sldId xmlns:r="http://schemas.openxmlformats.org/officeDocument/2006/relationships" id="259" r:id="R8fa71c0821314adf"/>
    <p:sldId xmlns:r="http://schemas.openxmlformats.org/officeDocument/2006/relationships" id="260" r:id="R699375e0d2494ba0"/>
    <p:sldId xmlns:r="http://schemas.openxmlformats.org/officeDocument/2006/relationships" id="261" r:id="Rbf0d0291326148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991747807483a" /><Relationship Type="http://schemas.openxmlformats.org/officeDocument/2006/relationships/slide" Target="/ppt/slides/slide1.xml" Id="R2aac6f53c8df41e5" /><Relationship Type="http://schemas.openxmlformats.org/officeDocument/2006/relationships/slide" Target="/ppt/slides/slide2.xml" Id="R50e2efc2b7994525" /><Relationship Type="http://schemas.openxmlformats.org/officeDocument/2006/relationships/slide" Target="/ppt/slides/slide3.xml" Id="R9a3607afcf43444e" /><Relationship Type="http://schemas.openxmlformats.org/officeDocument/2006/relationships/slide" Target="/ppt/slides/slide4.xml" Id="R8fa71c0821314adf" /><Relationship Type="http://schemas.openxmlformats.org/officeDocument/2006/relationships/slide" Target="/ppt/slides/slide5.xml" Id="R699375e0d2494ba0" /><Relationship Type="http://schemas.openxmlformats.org/officeDocument/2006/relationships/slide" Target="/ppt/slides/slide6.xml" Id="Rbf0d0291326148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b5b99eacd44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9844e721742da" /><Relationship Type="http://schemas.openxmlformats.org/officeDocument/2006/relationships/theme" Target="/ppt/slideMasters/theme/theme1.xml" Id="Racf4b12823f64d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09844e721742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eb66b322640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452d52fce44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89ccf651e4f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197bbd92f46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fe685b2c344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140ff923c40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BYGDEUNGDOMSLAG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BYGDEUNGDOMSLAG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22 683 107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−651 753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−104 733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6 055 879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10 435 936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Hollendergata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22054800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hei@nbu.no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www.nbu.no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958 968 310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BYGDEUNGDOMSLAG</a:t>
            </a:r>
          </a:p>
        </p:txBody>
      </p:sp>
    </p:spTree>
  </p:cSld>
  <p:clrMapOvr>
    <a:masterClrMapping xmlns:a="http://schemas.openxmlformats.org/drawingml/2006/main"/>
  </p:clrMapOvr>
</p:sld>
</file>