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0dff0afd4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6775e497e4d2c"/>
  </p:sldMasterIdLst>
  <p:sldIdLst>
    <p:sldId xmlns:r="http://schemas.openxmlformats.org/officeDocument/2006/relationships" id="256" r:id="R793c8fb64c004a06"/>
    <p:sldId xmlns:r="http://schemas.openxmlformats.org/officeDocument/2006/relationships" id="257" r:id="R31ced95418384953"/>
    <p:sldId xmlns:r="http://schemas.openxmlformats.org/officeDocument/2006/relationships" id="258" r:id="R14ab9c3cb9c04fe4"/>
    <p:sldId xmlns:r="http://schemas.openxmlformats.org/officeDocument/2006/relationships" id="259" r:id="R4fea5077891641d5"/>
    <p:sldId xmlns:r="http://schemas.openxmlformats.org/officeDocument/2006/relationships" id="260" r:id="R37ad31b376694e14"/>
    <p:sldId xmlns:r="http://schemas.openxmlformats.org/officeDocument/2006/relationships" id="261" r:id="R302bff1be7294b8c"/>
    <p:sldId xmlns:r="http://schemas.openxmlformats.org/officeDocument/2006/relationships" id="262" r:id="R90f198dc0280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6775e497e4d2c" /><Relationship Type="http://schemas.openxmlformats.org/officeDocument/2006/relationships/slide" Target="/ppt/slides/slide1.xml" Id="R793c8fb64c004a06" /><Relationship Type="http://schemas.openxmlformats.org/officeDocument/2006/relationships/slide" Target="/ppt/slides/slide2.xml" Id="R31ced95418384953" /><Relationship Type="http://schemas.openxmlformats.org/officeDocument/2006/relationships/slide" Target="/ppt/slides/slide3.xml" Id="R14ab9c3cb9c04fe4" /><Relationship Type="http://schemas.openxmlformats.org/officeDocument/2006/relationships/slide" Target="/ppt/slides/slide4.xml" Id="R4fea5077891641d5" /><Relationship Type="http://schemas.openxmlformats.org/officeDocument/2006/relationships/slide" Target="/ppt/slides/slide5.xml" Id="R37ad31b376694e14" /><Relationship Type="http://schemas.openxmlformats.org/officeDocument/2006/relationships/slide" Target="/ppt/slides/slide6.xml" Id="R302bff1be7294b8c" /><Relationship Type="http://schemas.openxmlformats.org/officeDocument/2006/relationships/slide" Target="/ppt/slides/slide7.xml" Id="R90f198dc0280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2b9f77e57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98d8bf6d4951" /><Relationship Type="http://schemas.openxmlformats.org/officeDocument/2006/relationships/theme" Target="/ppt/slideMasters/theme/theme1.xml" Id="R8681f3ed5505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198d8bf6d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91d3890e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c3ba9b0c2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1080de92e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7333b1e6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9dd4b438f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d213249c4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226617ed8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52,7 %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LAUGEN SIGRID GLASTAD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958 977 670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