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d832b9ed2d4f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a319174984a94"/>
  </p:sldMasterIdLst>
  <p:sldIdLst>
    <p:sldId xmlns:r="http://schemas.openxmlformats.org/officeDocument/2006/relationships" id="256" r:id="Rbbcca3c401984d76"/>
    <p:sldId xmlns:r="http://schemas.openxmlformats.org/officeDocument/2006/relationships" id="257" r:id="R7951af94324843b6"/>
    <p:sldId xmlns:r="http://schemas.openxmlformats.org/officeDocument/2006/relationships" id="258" r:id="Rca048cdd1fd34a62"/>
    <p:sldId xmlns:r="http://schemas.openxmlformats.org/officeDocument/2006/relationships" id="259" r:id="Rd84cc0ab12b74124"/>
    <p:sldId xmlns:r="http://schemas.openxmlformats.org/officeDocument/2006/relationships" id="260" r:id="R93637140d8b746e3"/>
    <p:sldId xmlns:r="http://schemas.openxmlformats.org/officeDocument/2006/relationships" id="261" r:id="R71bbe3c168214120"/>
    <p:sldId xmlns:r="http://schemas.openxmlformats.org/officeDocument/2006/relationships" id="262" r:id="R3e1acc50d32648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a319174984a94" /><Relationship Type="http://schemas.openxmlformats.org/officeDocument/2006/relationships/slide" Target="/ppt/slides/slide1.xml" Id="Rbbcca3c401984d76" /><Relationship Type="http://schemas.openxmlformats.org/officeDocument/2006/relationships/slide" Target="/ppt/slides/slide2.xml" Id="R7951af94324843b6" /><Relationship Type="http://schemas.openxmlformats.org/officeDocument/2006/relationships/slide" Target="/ppt/slides/slide3.xml" Id="Rca048cdd1fd34a62" /><Relationship Type="http://schemas.openxmlformats.org/officeDocument/2006/relationships/slide" Target="/ppt/slides/slide4.xml" Id="Rd84cc0ab12b74124" /><Relationship Type="http://schemas.openxmlformats.org/officeDocument/2006/relationships/slide" Target="/ppt/slides/slide5.xml" Id="R93637140d8b746e3" /><Relationship Type="http://schemas.openxmlformats.org/officeDocument/2006/relationships/slide" Target="/ppt/slides/slide6.xml" Id="R71bbe3c168214120" /><Relationship Type="http://schemas.openxmlformats.org/officeDocument/2006/relationships/slide" Target="/ppt/slides/slide7.xml" Id="R3e1acc50d32648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5ba0f8bd37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f2c029b6c4feb" /><Relationship Type="http://schemas.openxmlformats.org/officeDocument/2006/relationships/theme" Target="/ppt/slideMasters/theme/theme1.xml" Id="Rcdd4c63937d24a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6f2c029b6c4f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6d809eff24e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eb452a01e41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26facabe9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e80381ba946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b1a6cc9e94b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4befc3a1544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8956ef89f4f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QUO VADIZ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QUO VADIZ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QUO VADIZ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QUO VADIZ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QUO VADIZ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QUO VADIZ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1 144 518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11 282 973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12 599 641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QUO VADIZ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ASKVIG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ASKVIG  –  22,7 %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CATHERINE DELABY  –  16,2 %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CHRISTIAN ASKVIG  –  16,2 %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FREDERIK ASKVIG  –  16,2 %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CATHERINE DELABY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QUO VADIZ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Vesteråsveien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12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958 987 714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QUO VADIZ AS</a:t>
            </a:r>
          </a:p>
        </p:txBody>
      </p:sp>
    </p:spTree>
  </p:cSld>
  <p:clrMapOvr>
    <a:masterClrMapping xmlns:a="http://schemas.openxmlformats.org/drawingml/2006/main"/>
  </p:clrMapOvr>
</p:sld>
</file>