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25b75062a142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007aedd3874578"/>
  </p:sldMasterIdLst>
  <p:sldIdLst>
    <p:sldId xmlns:r="http://schemas.openxmlformats.org/officeDocument/2006/relationships" id="256" r:id="Rd315d2eb768043cf"/>
    <p:sldId xmlns:r="http://schemas.openxmlformats.org/officeDocument/2006/relationships" id="257" r:id="R957d53fc781b4bfc"/>
    <p:sldId xmlns:r="http://schemas.openxmlformats.org/officeDocument/2006/relationships" id="258" r:id="R259bf9101237472a"/>
    <p:sldId xmlns:r="http://schemas.openxmlformats.org/officeDocument/2006/relationships" id="259" r:id="R0097d8c0da1a4dd4"/>
    <p:sldId xmlns:r="http://schemas.openxmlformats.org/officeDocument/2006/relationships" id="260" r:id="R3f210906e9244a56"/>
    <p:sldId xmlns:r="http://schemas.openxmlformats.org/officeDocument/2006/relationships" id="261" r:id="R90674136a13846f4"/>
    <p:sldId xmlns:r="http://schemas.openxmlformats.org/officeDocument/2006/relationships" id="262" r:id="Re5e042b4c88543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007aedd3874578" /><Relationship Type="http://schemas.openxmlformats.org/officeDocument/2006/relationships/slide" Target="/ppt/slides/slide1.xml" Id="Rd315d2eb768043cf" /><Relationship Type="http://schemas.openxmlformats.org/officeDocument/2006/relationships/slide" Target="/ppt/slides/slide2.xml" Id="R957d53fc781b4bfc" /><Relationship Type="http://schemas.openxmlformats.org/officeDocument/2006/relationships/slide" Target="/ppt/slides/slide3.xml" Id="R259bf9101237472a" /><Relationship Type="http://schemas.openxmlformats.org/officeDocument/2006/relationships/slide" Target="/ppt/slides/slide4.xml" Id="R0097d8c0da1a4dd4" /><Relationship Type="http://schemas.openxmlformats.org/officeDocument/2006/relationships/slide" Target="/ppt/slides/slide5.xml" Id="R3f210906e9244a56" /><Relationship Type="http://schemas.openxmlformats.org/officeDocument/2006/relationships/slide" Target="/ppt/slides/slide6.xml" Id="R90674136a13846f4" /><Relationship Type="http://schemas.openxmlformats.org/officeDocument/2006/relationships/slide" Target="/ppt/slides/slide7.xml" Id="Re5e042b4c88543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8c639216f247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50f2ac8a6e4de8" /><Relationship Type="http://schemas.openxmlformats.org/officeDocument/2006/relationships/theme" Target="/ppt/slideMasters/theme/theme1.xml" Id="Rc3fbea3f54a641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50f2ac8a6e4d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6308eefed344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7e5a2593bc4e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be086edf014b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7a9609fc4540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69f8fe8bc14d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d5871eb43a49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9acc868aba47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KAVI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KAVI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KAVI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KAVI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KAVI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KAVI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51 137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−59 188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−1 495 830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46 787 897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48 478 988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KAVI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ØIE NILSEN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ØIE NILSEN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KAVI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Øie Nilsen, Kingos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959 039 313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KAVI AS</a:t>
            </a:r>
          </a:p>
        </p:txBody>
      </p:sp>
    </p:spTree>
  </p:cSld>
  <p:clrMapOvr>
    <a:masterClrMapping xmlns:a="http://schemas.openxmlformats.org/drawingml/2006/main"/>
  </p:clrMapOvr>
</p:sld>
</file>