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9f2748917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bff7aa11448d3"/>
  </p:sldMasterIdLst>
  <p:sldIdLst>
    <p:sldId xmlns:r="http://schemas.openxmlformats.org/officeDocument/2006/relationships" id="256" r:id="R60b7f9beb9c34449"/>
    <p:sldId xmlns:r="http://schemas.openxmlformats.org/officeDocument/2006/relationships" id="257" r:id="Ra0eb283b7a0a466c"/>
    <p:sldId xmlns:r="http://schemas.openxmlformats.org/officeDocument/2006/relationships" id="258" r:id="R01aa32b063604ffc"/>
    <p:sldId xmlns:r="http://schemas.openxmlformats.org/officeDocument/2006/relationships" id="259" r:id="Rc546fe438d724a5b"/>
    <p:sldId xmlns:r="http://schemas.openxmlformats.org/officeDocument/2006/relationships" id="260" r:id="R5d052248195c4bf0"/>
    <p:sldId xmlns:r="http://schemas.openxmlformats.org/officeDocument/2006/relationships" id="261" r:id="R73bae62882d34b11"/>
    <p:sldId xmlns:r="http://schemas.openxmlformats.org/officeDocument/2006/relationships" id="262" r:id="R090dd9d57d95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bff7aa11448d3" /><Relationship Type="http://schemas.openxmlformats.org/officeDocument/2006/relationships/slide" Target="/ppt/slides/slide1.xml" Id="R60b7f9beb9c34449" /><Relationship Type="http://schemas.openxmlformats.org/officeDocument/2006/relationships/slide" Target="/ppt/slides/slide2.xml" Id="Ra0eb283b7a0a466c" /><Relationship Type="http://schemas.openxmlformats.org/officeDocument/2006/relationships/slide" Target="/ppt/slides/slide3.xml" Id="R01aa32b063604ffc" /><Relationship Type="http://schemas.openxmlformats.org/officeDocument/2006/relationships/slide" Target="/ppt/slides/slide4.xml" Id="Rc546fe438d724a5b" /><Relationship Type="http://schemas.openxmlformats.org/officeDocument/2006/relationships/slide" Target="/ppt/slides/slide5.xml" Id="R5d052248195c4bf0" /><Relationship Type="http://schemas.openxmlformats.org/officeDocument/2006/relationships/slide" Target="/ppt/slides/slide6.xml" Id="R73bae62882d34b11" /><Relationship Type="http://schemas.openxmlformats.org/officeDocument/2006/relationships/slide" Target="/ppt/slides/slide7.xml" Id="R090dd9d57d95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e2b3e4d7b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a82c85c74660" /><Relationship Type="http://schemas.openxmlformats.org/officeDocument/2006/relationships/theme" Target="/ppt/slideMasters/theme/theme1.xml" Id="Rd6803bbd27c4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da82c85c7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b1d90ad10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7e8ab906f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5b62d5ce7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09d7371be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4b3c05019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04a046c13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db82655f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68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