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40f7df194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2c6f379d741b8"/>
  </p:sldMasterIdLst>
  <p:sldIdLst>
    <p:sldId xmlns:r="http://schemas.openxmlformats.org/officeDocument/2006/relationships" id="256" r:id="Rd23abc0c280a4d1e"/>
    <p:sldId xmlns:r="http://schemas.openxmlformats.org/officeDocument/2006/relationships" id="257" r:id="Rba5e7313f5af487c"/>
    <p:sldId xmlns:r="http://schemas.openxmlformats.org/officeDocument/2006/relationships" id="258" r:id="R4a920c2b3dfb4d07"/>
    <p:sldId xmlns:r="http://schemas.openxmlformats.org/officeDocument/2006/relationships" id="259" r:id="R7318683955024a04"/>
    <p:sldId xmlns:r="http://schemas.openxmlformats.org/officeDocument/2006/relationships" id="260" r:id="R24f0958d0eca43e2"/>
    <p:sldId xmlns:r="http://schemas.openxmlformats.org/officeDocument/2006/relationships" id="261" r:id="R6a6f0a12975e45ab"/>
    <p:sldId xmlns:r="http://schemas.openxmlformats.org/officeDocument/2006/relationships" id="262" r:id="R3b4431e21286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2c6f379d741b8" /><Relationship Type="http://schemas.openxmlformats.org/officeDocument/2006/relationships/slide" Target="/ppt/slides/slide1.xml" Id="Rd23abc0c280a4d1e" /><Relationship Type="http://schemas.openxmlformats.org/officeDocument/2006/relationships/slide" Target="/ppt/slides/slide2.xml" Id="Rba5e7313f5af487c" /><Relationship Type="http://schemas.openxmlformats.org/officeDocument/2006/relationships/slide" Target="/ppt/slides/slide3.xml" Id="R4a920c2b3dfb4d07" /><Relationship Type="http://schemas.openxmlformats.org/officeDocument/2006/relationships/slide" Target="/ppt/slides/slide4.xml" Id="R7318683955024a04" /><Relationship Type="http://schemas.openxmlformats.org/officeDocument/2006/relationships/slide" Target="/ppt/slides/slide5.xml" Id="R24f0958d0eca43e2" /><Relationship Type="http://schemas.openxmlformats.org/officeDocument/2006/relationships/slide" Target="/ppt/slides/slide6.xml" Id="R6a6f0a12975e45ab" /><Relationship Type="http://schemas.openxmlformats.org/officeDocument/2006/relationships/slide" Target="/ppt/slides/slide7.xml" Id="R3b4431e21286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f07086c6b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aa016b14c4ef1" /><Relationship Type="http://schemas.openxmlformats.org/officeDocument/2006/relationships/theme" Target="/ppt/slideMasters/theme/theme1.xml" Id="Rd439a3bd3c0e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aa016b14c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5aa9f5db5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bb80ab9f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60ddc0ce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fb41fb8e7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66a20072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30b6fba7d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f546c93a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 SVERRE GUNNAR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BERIT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ANDRÉ ROSETH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ARILD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