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fec891ea4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5edbe2e514a06"/>
  </p:sldMasterIdLst>
  <p:sldIdLst>
    <p:sldId xmlns:r="http://schemas.openxmlformats.org/officeDocument/2006/relationships" id="256" r:id="Rc1fd71cedee54f91"/>
    <p:sldId xmlns:r="http://schemas.openxmlformats.org/officeDocument/2006/relationships" id="257" r:id="Rb4ca0081454c4928"/>
    <p:sldId xmlns:r="http://schemas.openxmlformats.org/officeDocument/2006/relationships" id="258" r:id="R7d0cb81f2247495a"/>
    <p:sldId xmlns:r="http://schemas.openxmlformats.org/officeDocument/2006/relationships" id="259" r:id="R257c68a8649f496f"/>
    <p:sldId xmlns:r="http://schemas.openxmlformats.org/officeDocument/2006/relationships" id="260" r:id="R62e0a7d5a9844f41"/>
    <p:sldId xmlns:r="http://schemas.openxmlformats.org/officeDocument/2006/relationships" id="261" r:id="Rd08358244819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edbe2e514a06" /><Relationship Type="http://schemas.openxmlformats.org/officeDocument/2006/relationships/slide" Target="/ppt/slides/slide1.xml" Id="Rc1fd71cedee54f91" /><Relationship Type="http://schemas.openxmlformats.org/officeDocument/2006/relationships/slide" Target="/ppt/slides/slide2.xml" Id="Rb4ca0081454c4928" /><Relationship Type="http://schemas.openxmlformats.org/officeDocument/2006/relationships/slide" Target="/ppt/slides/slide3.xml" Id="R7d0cb81f2247495a" /><Relationship Type="http://schemas.openxmlformats.org/officeDocument/2006/relationships/slide" Target="/ppt/slides/slide4.xml" Id="R257c68a8649f496f" /><Relationship Type="http://schemas.openxmlformats.org/officeDocument/2006/relationships/slide" Target="/ppt/slides/slide5.xml" Id="R62e0a7d5a9844f41" /><Relationship Type="http://schemas.openxmlformats.org/officeDocument/2006/relationships/slide" Target="/ppt/slides/slide6.xml" Id="Rd08358244819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19d5ecd8f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8d80277442dc" /><Relationship Type="http://schemas.openxmlformats.org/officeDocument/2006/relationships/theme" Target="/ppt/slideMasters/theme/theme1.xml" Id="R57d249133450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b8d802774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f2160842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f66884fb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dd87e30d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71e3e276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2f6bef68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01889dc3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